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ansalva"/>
      <p:regular r:id="rId29"/>
    </p:embeddedFont>
    <p:embeddedFont>
      <p:font typeface="PT Serif"/>
      <p:regular r:id="rId30"/>
      <p:bold r:id="rId31"/>
      <p:italic r:id="rId32"/>
      <p:boldItalic r:id="rId33"/>
    </p:embeddedFont>
    <p:embeddedFont>
      <p:font typeface="Unkempt"/>
      <p:regular r:id="rId34"/>
      <p:bold r:id="rId35"/>
    </p:embeddedFont>
    <p:embeddedFont>
      <p:font typeface="Assistant"/>
      <p:regular r:id="rId36"/>
      <p:bold r:id="rId37"/>
    </p:embeddedFont>
    <p:embeddedFont>
      <p:font typeface="Fira Sans Extra Condensed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41" Type="http://schemas.openxmlformats.org/officeDocument/2006/relationships/font" Target="fonts/FiraSansExtraCondensed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sal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erif-bold.fntdata"/><Relationship Id="rId30" Type="http://schemas.openxmlformats.org/officeDocument/2006/relationships/font" Target="fonts/PTSerif-regular.fntdata"/><Relationship Id="rId11" Type="http://schemas.openxmlformats.org/officeDocument/2006/relationships/slide" Target="slides/slide6.xml"/><Relationship Id="rId33" Type="http://schemas.openxmlformats.org/officeDocument/2006/relationships/font" Target="fonts/PTSerif-boldItalic.fntdata"/><Relationship Id="rId10" Type="http://schemas.openxmlformats.org/officeDocument/2006/relationships/slide" Target="slides/slide5.xml"/><Relationship Id="rId32" Type="http://schemas.openxmlformats.org/officeDocument/2006/relationships/font" Target="fonts/PTSerif-italic.fntdata"/><Relationship Id="rId13" Type="http://schemas.openxmlformats.org/officeDocument/2006/relationships/slide" Target="slides/slide8.xml"/><Relationship Id="rId35" Type="http://schemas.openxmlformats.org/officeDocument/2006/relationships/font" Target="fonts/Unkempt-bold.fntdata"/><Relationship Id="rId12" Type="http://schemas.openxmlformats.org/officeDocument/2006/relationships/slide" Target="slides/slide7.xml"/><Relationship Id="rId34" Type="http://schemas.openxmlformats.org/officeDocument/2006/relationships/font" Target="fonts/Unkempt-regular.fntdata"/><Relationship Id="rId15" Type="http://schemas.openxmlformats.org/officeDocument/2006/relationships/slide" Target="slides/slide10.xml"/><Relationship Id="rId37" Type="http://schemas.openxmlformats.org/officeDocument/2006/relationships/font" Target="fonts/Assistant-bold.fntdata"/><Relationship Id="rId14" Type="http://schemas.openxmlformats.org/officeDocument/2006/relationships/slide" Target="slides/slide9.xml"/><Relationship Id="rId36" Type="http://schemas.openxmlformats.org/officeDocument/2006/relationships/font" Target="fonts/Assistant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bold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9a9c33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c9a9c33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b30e1fe7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b30e1fe7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b30e1fe7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b30e1fe7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b30e1fe7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b30e1fe7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b30e1fe7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b30e1fe7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a2100a8b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a2100a8b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b30e1ffd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b30e1ffd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5f435ccc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5f435ccc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b30e1ffd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b30e1ff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b30e1ff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b30e1ff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b30e1ff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b30e1ff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20de4b7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320de4b7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jump in, i just wanted to give a few fun facts about the indego bike sharing program- 4M rides were taken on indego bikes since the inception of the program and there are 1400 electric/classic bikes w/ 140 bike docs.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the popularity of bike shares is what piqued our interest in this topic.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that there was a shortage of bikes available for purchase during the pandemic so this led us to wonder i</a:t>
            </a:r>
            <a:r>
              <a:rPr lang="en">
                <a:solidFill>
                  <a:schemeClr val="dk1"/>
                </a:solidFill>
              </a:rPr>
              <a:t>f there is a shortage of bikes to purchase, would the public be more likely to look at bike rentals as an option?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a dashboard for someone to look into this and determine if bike sharing/renting bikes is actually increasing.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b30e1ff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b30e1ff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b30e1ff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b30e1ff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b30e1ffd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b30e1ffd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320de4b7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320de4b7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20de4b7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20de4b7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focused on 2 aspects of the bike sharing program: passholder comparison and bicycle analysis. There are multiple types of passes ranging from daily, weekly, monthly and 2 types of bikes- electric and classic.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focused on data from q2 and q3 from 2019 and 2020.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2019 as the baseline for our analysis as this was pre-covid and we wanted to see how/if the pandemic has impacted bike sharing/rentals.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20de4b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20de4b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jump right into our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step was to clean up the data. (Next slide please)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b30e1fe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b30e1fe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off with 4 csv files (2019 q2/3 and 2020 q2/3) and there were about 1.2 million data units between these 4 files.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was mostly clean but we were focused on passholders and bike analysis so we needed to narrow down the data.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a2100a8b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a2100a8b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b30e1fe7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b30e1fe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was relatively clean but we focused on passholder info and bike types so we wanted to focus on those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pulled out the excess columns and data to prep for the next step which was to create the Pymongo Database (pass along to Leslie)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5f435ccc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5f435ccc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bb30e1fe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bb30e1fe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549775" y="785325"/>
            <a:ext cx="4044320" cy="3572745"/>
          </a:xfrm>
          <a:custGeom>
            <a:rect b="b" l="l" r="r" t="t"/>
            <a:pathLst>
              <a:path extrusionOk="0" h="209361" w="236995">
                <a:moveTo>
                  <a:pt x="166426" y="0"/>
                </a:moveTo>
                <a:lnTo>
                  <a:pt x="70546" y="0"/>
                </a:lnTo>
                <a:cubicBezTo>
                  <a:pt x="62813" y="0"/>
                  <a:pt x="55673" y="4127"/>
                  <a:pt x="51807" y="10817"/>
                </a:cubicBezTo>
                <a:lnTo>
                  <a:pt x="3867" y="93863"/>
                </a:lnTo>
                <a:cubicBezTo>
                  <a:pt x="0" y="100553"/>
                  <a:pt x="0" y="108808"/>
                  <a:pt x="3867" y="115497"/>
                </a:cubicBezTo>
                <a:lnTo>
                  <a:pt x="51807" y="198544"/>
                </a:lnTo>
                <a:cubicBezTo>
                  <a:pt x="55673" y="205233"/>
                  <a:pt x="62813" y="209360"/>
                  <a:pt x="70546" y="209360"/>
                </a:cubicBezTo>
                <a:lnTo>
                  <a:pt x="166426" y="209360"/>
                </a:lnTo>
                <a:cubicBezTo>
                  <a:pt x="174159" y="209360"/>
                  <a:pt x="181298" y="205233"/>
                  <a:pt x="185165" y="198544"/>
                </a:cubicBezTo>
                <a:lnTo>
                  <a:pt x="233128" y="115497"/>
                </a:lnTo>
                <a:cubicBezTo>
                  <a:pt x="236995" y="108808"/>
                  <a:pt x="236995" y="100553"/>
                  <a:pt x="233128" y="93863"/>
                </a:cubicBezTo>
                <a:lnTo>
                  <a:pt x="185189" y="10817"/>
                </a:lnTo>
                <a:cubicBezTo>
                  <a:pt x="181322" y="4127"/>
                  <a:pt x="174159" y="0"/>
                  <a:pt x="166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86194" y="886521"/>
            <a:ext cx="3772304" cy="3369945"/>
          </a:xfrm>
          <a:custGeom>
            <a:rect b="b" l="l" r="r" t="t"/>
            <a:pathLst>
              <a:path extrusionOk="0" h="197477" w="221055">
                <a:moveTo>
                  <a:pt x="70072" y="0"/>
                </a:moveTo>
                <a:lnTo>
                  <a:pt x="70072" y="1495"/>
                </a:lnTo>
                <a:lnTo>
                  <a:pt x="74531" y="1495"/>
                </a:lnTo>
                <a:lnTo>
                  <a:pt x="74531" y="0"/>
                </a:lnTo>
                <a:close/>
                <a:moveTo>
                  <a:pt x="78967" y="0"/>
                </a:moveTo>
                <a:lnTo>
                  <a:pt x="78967" y="1495"/>
                </a:lnTo>
                <a:lnTo>
                  <a:pt x="83426" y="1495"/>
                </a:lnTo>
                <a:lnTo>
                  <a:pt x="83426" y="0"/>
                </a:lnTo>
                <a:close/>
                <a:moveTo>
                  <a:pt x="87862" y="0"/>
                </a:moveTo>
                <a:lnTo>
                  <a:pt x="87862" y="1495"/>
                </a:lnTo>
                <a:lnTo>
                  <a:pt x="92322" y="1495"/>
                </a:lnTo>
                <a:lnTo>
                  <a:pt x="92322" y="0"/>
                </a:lnTo>
                <a:close/>
                <a:moveTo>
                  <a:pt x="96757" y="0"/>
                </a:moveTo>
                <a:lnTo>
                  <a:pt x="96757" y="1495"/>
                </a:lnTo>
                <a:lnTo>
                  <a:pt x="101217" y="1495"/>
                </a:lnTo>
                <a:lnTo>
                  <a:pt x="101217" y="0"/>
                </a:lnTo>
                <a:close/>
                <a:moveTo>
                  <a:pt x="105653" y="0"/>
                </a:moveTo>
                <a:lnTo>
                  <a:pt x="105653" y="1495"/>
                </a:lnTo>
                <a:lnTo>
                  <a:pt x="110112" y="1495"/>
                </a:lnTo>
                <a:lnTo>
                  <a:pt x="110112" y="0"/>
                </a:lnTo>
                <a:close/>
                <a:moveTo>
                  <a:pt x="114548" y="0"/>
                </a:moveTo>
                <a:lnTo>
                  <a:pt x="114548" y="1495"/>
                </a:lnTo>
                <a:lnTo>
                  <a:pt x="119008" y="1495"/>
                </a:lnTo>
                <a:lnTo>
                  <a:pt x="119008" y="0"/>
                </a:lnTo>
                <a:close/>
                <a:moveTo>
                  <a:pt x="123443" y="0"/>
                </a:moveTo>
                <a:lnTo>
                  <a:pt x="123443" y="1495"/>
                </a:lnTo>
                <a:lnTo>
                  <a:pt x="127903" y="1495"/>
                </a:lnTo>
                <a:lnTo>
                  <a:pt x="127903" y="0"/>
                </a:lnTo>
                <a:close/>
                <a:moveTo>
                  <a:pt x="132339" y="0"/>
                </a:moveTo>
                <a:lnTo>
                  <a:pt x="132339" y="1495"/>
                </a:lnTo>
                <a:lnTo>
                  <a:pt x="136798" y="1495"/>
                </a:lnTo>
                <a:lnTo>
                  <a:pt x="136798" y="0"/>
                </a:lnTo>
                <a:close/>
                <a:moveTo>
                  <a:pt x="141234" y="0"/>
                </a:moveTo>
                <a:lnTo>
                  <a:pt x="141234" y="1495"/>
                </a:lnTo>
                <a:lnTo>
                  <a:pt x="145693" y="1495"/>
                </a:lnTo>
                <a:lnTo>
                  <a:pt x="145693" y="0"/>
                </a:lnTo>
                <a:close/>
                <a:moveTo>
                  <a:pt x="150129" y="0"/>
                </a:moveTo>
                <a:lnTo>
                  <a:pt x="150129" y="1495"/>
                </a:lnTo>
                <a:lnTo>
                  <a:pt x="154589" y="1495"/>
                </a:lnTo>
                <a:lnTo>
                  <a:pt x="154589" y="0"/>
                </a:lnTo>
                <a:close/>
                <a:moveTo>
                  <a:pt x="65612" y="24"/>
                </a:moveTo>
                <a:cubicBezTo>
                  <a:pt x="64070" y="71"/>
                  <a:pt x="62552" y="285"/>
                  <a:pt x="61058" y="664"/>
                </a:cubicBezTo>
                <a:lnTo>
                  <a:pt x="61413" y="2111"/>
                </a:lnTo>
                <a:cubicBezTo>
                  <a:pt x="62813" y="1756"/>
                  <a:pt x="64236" y="1566"/>
                  <a:pt x="65660" y="1518"/>
                </a:cubicBezTo>
                <a:lnTo>
                  <a:pt x="65612" y="24"/>
                </a:lnTo>
                <a:close/>
                <a:moveTo>
                  <a:pt x="156961" y="119"/>
                </a:moveTo>
                <a:lnTo>
                  <a:pt x="156795" y="1613"/>
                </a:lnTo>
                <a:cubicBezTo>
                  <a:pt x="158218" y="1756"/>
                  <a:pt x="159618" y="2064"/>
                  <a:pt x="160993" y="2491"/>
                </a:cubicBezTo>
                <a:lnTo>
                  <a:pt x="161444" y="1068"/>
                </a:lnTo>
                <a:cubicBezTo>
                  <a:pt x="159973" y="617"/>
                  <a:pt x="158479" y="285"/>
                  <a:pt x="156961" y="119"/>
                </a:cubicBezTo>
                <a:close/>
                <a:moveTo>
                  <a:pt x="56740" y="2206"/>
                </a:moveTo>
                <a:cubicBezTo>
                  <a:pt x="55341" y="2870"/>
                  <a:pt x="54036" y="3677"/>
                  <a:pt x="52827" y="4602"/>
                </a:cubicBezTo>
                <a:lnTo>
                  <a:pt x="53728" y="5788"/>
                </a:lnTo>
                <a:cubicBezTo>
                  <a:pt x="54867" y="4910"/>
                  <a:pt x="56076" y="4175"/>
                  <a:pt x="57381" y="3558"/>
                </a:cubicBezTo>
                <a:lnTo>
                  <a:pt x="56740" y="2206"/>
                </a:lnTo>
                <a:close/>
                <a:moveTo>
                  <a:pt x="165643" y="2942"/>
                </a:moveTo>
                <a:lnTo>
                  <a:pt x="164907" y="4223"/>
                </a:lnTo>
                <a:cubicBezTo>
                  <a:pt x="166141" y="4934"/>
                  <a:pt x="167327" y="5764"/>
                  <a:pt x="168394" y="6713"/>
                </a:cubicBezTo>
                <a:lnTo>
                  <a:pt x="169367" y="5598"/>
                </a:lnTo>
                <a:cubicBezTo>
                  <a:pt x="168228" y="4578"/>
                  <a:pt x="166971" y="3701"/>
                  <a:pt x="165643" y="2942"/>
                </a:cubicBezTo>
                <a:close/>
                <a:moveTo>
                  <a:pt x="49482" y="7781"/>
                </a:moveTo>
                <a:cubicBezTo>
                  <a:pt x="48557" y="8848"/>
                  <a:pt x="47727" y="9987"/>
                  <a:pt x="47039" y="11220"/>
                </a:cubicBezTo>
                <a:lnTo>
                  <a:pt x="46849" y="11505"/>
                </a:lnTo>
                <a:lnTo>
                  <a:pt x="48130" y="12264"/>
                </a:lnTo>
                <a:lnTo>
                  <a:pt x="48320" y="11956"/>
                </a:lnTo>
                <a:cubicBezTo>
                  <a:pt x="48960" y="10817"/>
                  <a:pt x="49743" y="9749"/>
                  <a:pt x="50597" y="8753"/>
                </a:cubicBezTo>
                <a:lnTo>
                  <a:pt x="49482" y="7781"/>
                </a:lnTo>
                <a:close/>
                <a:moveTo>
                  <a:pt x="172498" y="8967"/>
                </a:moveTo>
                <a:lnTo>
                  <a:pt x="171312" y="9868"/>
                </a:lnTo>
                <a:cubicBezTo>
                  <a:pt x="171810" y="10532"/>
                  <a:pt x="172261" y="11220"/>
                  <a:pt x="172688" y="11932"/>
                </a:cubicBezTo>
                <a:lnTo>
                  <a:pt x="173613" y="13569"/>
                </a:lnTo>
                <a:lnTo>
                  <a:pt x="174917" y="12809"/>
                </a:lnTo>
                <a:lnTo>
                  <a:pt x="173992" y="11196"/>
                </a:lnTo>
                <a:cubicBezTo>
                  <a:pt x="173542" y="10437"/>
                  <a:pt x="173044" y="9678"/>
                  <a:pt x="172498" y="8967"/>
                </a:cubicBezTo>
                <a:close/>
                <a:moveTo>
                  <a:pt x="44619" y="15371"/>
                </a:moveTo>
                <a:lnTo>
                  <a:pt x="42389" y="19214"/>
                </a:lnTo>
                <a:lnTo>
                  <a:pt x="43694" y="19949"/>
                </a:lnTo>
                <a:lnTo>
                  <a:pt x="45900" y="16107"/>
                </a:lnTo>
                <a:lnTo>
                  <a:pt x="44619" y="15371"/>
                </a:lnTo>
                <a:close/>
                <a:moveTo>
                  <a:pt x="177124" y="16676"/>
                </a:moveTo>
                <a:lnTo>
                  <a:pt x="175843" y="17411"/>
                </a:lnTo>
                <a:lnTo>
                  <a:pt x="178072" y="21254"/>
                </a:lnTo>
                <a:lnTo>
                  <a:pt x="179353" y="20519"/>
                </a:lnTo>
                <a:lnTo>
                  <a:pt x="177124" y="16676"/>
                </a:lnTo>
                <a:close/>
                <a:moveTo>
                  <a:pt x="40183" y="23057"/>
                </a:moveTo>
                <a:lnTo>
                  <a:pt x="37954" y="26923"/>
                </a:lnTo>
                <a:lnTo>
                  <a:pt x="39235" y="27659"/>
                </a:lnTo>
                <a:lnTo>
                  <a:pt x="41464" y="23816"/>
                </a:lnTo>
                <a:lnTo>
                  <a:pt x="40183" y="23057"/>
                </a:lnTo>
                <a:close/>
                <a:moveTo>
                  <a:pt x="181559" y="24362"/>
                </a:moveTo>
                <a:lnTo>
                  <a:pt x="180278" y="25121"/>
                </a:lnTo>
                <a:lnTo>
                  <a:pt x="182508" y="28963"/>
                </a:lnTo>
                <a:lnTo>
                  <a:pt x="183789" y="28228"/>
                </a:lnTo>
                <a:lnTo>
                  <a:pt x="181559" y="24362"/>
                </a:lnTo>
                <a:close/>
                <a:moveTo>
                  <a:pt x="35724" y="30766"/>
                </a:moveTo>
                <a:lnTo>
                  <a:pt x="33494" y="34633"/>
                </a:lnTo>
                <a:lnTo>
                  <a:pt x="34799" y="35368"/>
                </a:lnTo>
                <a:lnTo>
                  <a:pt x="37005" y="31502"/>
                </a:lnTo>
                <a:lnTo>
                  <a:pt x="35724" y="30766"/>
                </a:lnTo>
                <a:close/>
                <a:moveTo>
                  <a:pt x="186019" y="32071"/>
                </a:moveTo>
                <a:lnTo>
                  <a:pt x="184738" y="32806"/>
                </a:lnTo>
                <a:lnTo>
                  <a:pt x="186944" y="36673"/>
                </a:lnTo>
                <a:lnTo>
                  <a:pt x="188249" y="35937"/>
                </a:lnTo>
                <a:lnTo>
                  <a:pt x="186019" y="32071"/>
                </a:lnTo>
                <a:close/>
                <a:moveTo>
                  <a:pt x="31288" y="38475"/>
                </a:moveTo>
                <a:lnTo>
                  <a:pt x="29058" y="42318"/>
                </a:lnTo>
                <a:lnTo>
                  <a:pt x="30339" y="43077"/>
                </a:lnTo>
                <a:lnTo>
                  <a:pt x="32569" y="39211"/>
                </a:lnTo>
                <a:lnTo>
                  <a:pt x="31288" y="38475"/>
                </a:lnTo>
                <a:close/>
                <a:moveTo>
                  <a:pt x="190455" y="39780"/>
                </a:moveTo>
                <a:lnTo>
                  <a:pt x="189174" y="40515"/>
                </a:lnTo>
                <a:lnTo>
                  <a:pt x="191403" y="44382"/>
                </a:lnTo>
                <a:lnTo>
                  <a:pt x="192684" y="43623"/>
                </a:lnTo>
                <a:lnTo>
                  <a:pt x="190455" y="39780"/>
                </a:lnTo>
                <a:close/>
                <a:moveTo>
                  <a:pt x="26829" y="46185"/>
                </a:moveTo>
                <a:lnTo>
                  <a:pt x="24599" y="50027"/>
                </a:lnTo>
                <a:lnTo>
                  <a:pt x="25903" y="50763"/>
                </a:lnTo>
                <a:lnTo>
                  <a:pt x="28110" y="46920"/>
                </a:lnTo>
                <a:lnTo>
                  <a:pt x="26829" y="46185"/>
                </a:lnTo>
                <a:close/>
                <a:moveTo>
                  <a:pt x="194914" y="47489"/>
                </a:moveTo>
                <a:lnTo>
                  <a:pt x="193633" y="48225"/>
                </a:lnTo>
                <a:lnTo>
                  <a:pt x="195839" y="52067"/>
                </a:lnTo>
                <a:lnTo>
                  <a:pt x="197144" y="51332"/>
                </a:lnTo>
                <a:lnTo>
                  <a:pt x="194914" y="47489"/>
                </a:lnTo>
                <a:close/>
                <a:moveTo>
                  <a:pt x="22393" y="53870"/>
                </a:moveTo>
                <a:lnTo>
                  <a:pt x="20163" y="57737"/>
                </a:lnTo>
                <a:lnTo>
                  <a:pt x="21444" y="58472"/>
                </a:lnTo>
                <a:lnTo>
                  <a:pt x="23674" y="54629"/>
                </a:lnTo>
                <a:lnTo>
                  <a:pt x="22393" y="53870"/>
                </a:lnTo>
                <a:close/>
                <a:moveTo>
                  <a:pt x="199374" y="55175"/>
                </a:moveTo>
                <a:lnTo>
                  <a:pt x="198093" y="55934"/>
                </a:lnTo>
                <a:lnTo>
                  <a:pt x="200299" y="59777"/>
                </a:lnTo>
                <a:lnTo>
                  <a:pt x="201580" y="59041"/>
                </a:lnTo>
                <a:lnTo>
                  <a:pt x="199374" y="55175"/>
                </a:lnTo>
                <a:close/>
                <a:moveTo>
                  <a:pt x="17933" y="61580"/>
                </a:moveTo>
                <a:lnTo>
                  <a:pt x="15704" y="65446"/>
                </a:lnTo>
                <a:lnTo>
                  <a:pt x="17008" y="66181"/>
                </a:lnTo>
                <a:lnTo>
                  <a:pt x="19214" y="62315"/>
                </a:lnTo>
                <a:lnTo>
                  <a:pt x="17933" y="61580"/>
                </a:lnTo>
                <a:close/>
                <a:moveTo>
                  <a:pt x="203809" y="62884"/>
                </a:moveTo>
                <a:lnTo>
                  <a:pt x="202529" y="63620"/>
                </a:lnTo>
                <a:lnTo>
                  <a:pt x="204735" y="67486"/>
                </a:lnTo>
                <a:lnTo>
                  <a:pt x="206039" y="66751"/>
                </a:lnTo>
                <a:lnTo>
                  <a:pt x="203809" y="62884"/>
                </a:lnTo>
                <a:close/>
                <a:moveTo>
                  <a:pt x="13497" y="69289"/>
                </a:moveTo>
                <a:lnTo>
                  <a:pt x="11268" y="73132"/>
                </a:lnTo>
                <a:lnTo>
                  <a:pt x="12549" y="73891"/>
                </a:lnTo>
                <a:lnTo>
                  <a:pt x="14778" y="70024"/>
                </a:lnTo>
                <a:lnTo>
                  <a:pt x="13497" y="69289"/>
                </a:lnTo>
                <a:close/>
                <a:moveTo>
                  <a:pt x="208245" y="70593"/>
                </a:moveTo>
                <a:lnTo>
                  <a:pt x="206964" y="71329"/>
                </a:lnTo>
                <a:lnTo>
                  <a:pt x="209194" y="75195"/>
                </a:lnTo>
                <a:lnTo>
                  <a:pt x="210475" y="74436"/>
                </a:lnTo>
                <a:lnTo>
                  <a:pt x="208245" y="70593"/>
                </a:lnTo>
                <a:close/>
                <a:moveTo>
                  <a:pt x="9038" y="76998"/>
                </a:moveTo>
                <a:lnTo>
                  <a:pt x="6808" y="80841"/>
                </a:lnTo>
                <a:lnTo>
                  <a:pt x="8113" y="81576"/>
                </a:lnTo>
                <a:lnTo>
                  <a:pt x="10319" y="77733"/>
                </a:lnTo>
                <a:lnTo>
                  <a:pt x="9038" y="76998"/>
                </a:lnTo>
                <a:close/>
                <a:moveTo>
                  <a:pt x="212705" y="78303"/>
                </a:moveTo>
                <a:lnTo>
                  <a:pt x="211424" y="79038"/>
                </a:lnTo>
                <a:lnTo>
                  <a:pt x="213630" y="82881"/>
                </a:lnTo>
                <a:lnTo>
                  <a:pt x="214911" y="82146"/>
                </a:lnTo>
                <a:lnTo>
                  <a:pt x="212705" y="78303"/>
                </a:lnTo>
                <a:close/>
                <a:moveTo>
                  <a:pt x="4602" y="84707"/>
                </a:moveTo>
                <a:lnTo>
                  <a:pt x="2942" y="87554"/>
                </a:lnTo>
                <a:cubicBezTo>
                  <a:pt x="2752" y="87886"/>
                  <a:pt x="2562" y="88242"/>
                  <a:pt x="2396" y="88598"/>
                </a:cubicBezTo>
                <a:lnTo>
                  <a:pt x="3701" y="89262"/>
                </a:lnTo>
                <a:cubicBezTo>
                  <a:pt x="3867" y="88953"/>
                  <a:pt x="4057" y="88621"/>
                  <a:pt x="4246" y="88289"/>
                </a:cubicBezTo>
                <a:lnTo>
                  <a:pt x="5883" y="85443"/>
                </a:lnTo>
                <a:lnTo>
                  <a:pt x="4602" y="84707"/>
                </a:lnTo>
                <a:close/>
                <a:moveTo>
                  <a:pt x="217188" y="85988"/>
                </a:moveTo>
                <a:lnTo>
                  <a:pt x="215883" y="86747"/>
                </a:lnTo>
                <a:lnTo>
                  <a:pt x="216785" y="88289"/>
                </a:lnTo>
                <a:cubicBezTo>
                  <a:pt x="217212" y="89048"/>
                  <a:pt x="217591" y="89807"/>
                  <a:pt x="217923" y="90590"/>
                </a:cubicBezTo>
                <a:lnTo>
                  <a:pt x="219299" y="89997"/>
                </a:lnTo>
                <a:cubicBezTo>
                  <a:pt x="218920" y="89167"/>
                  <a:pt x="218516" y="88337"/>
                  <a:pt x="218066" y="87554"/>
                </a:cubicBezTo>
                <a:lnTo>
                  <a:pt x="217188" y="85988"/>
                </a:lnTo>
                <a:close/>
                <a:moveTo>
                  <a:pt x="736" y="92867"/>
                </a:moveTo>
                <a:cubicBezTo>
                  <a:pt x="332" y="94362"/>
                  <a:pt x="72" y="95880"/>
                  <a:pt x="0" y="97422"/>
                </a:cubicBezTo>
                <a:lnTo>
                  <a:pt x="1471" y="97493"/>
                </a:lnTo>
                <a:cubicBezTo>
                  <a:pt x="1566" y="96070"/>
                  <a:pt x="1803" y="94646"/>
                  <a:pt x="2183" y="93271"/>
                </a:cubicBezTo>
                <a:lnTo>
                  <a:pt x="736" y="92867"/>
                </a:lnTo>
                <a:close/>
                <a:moveTo>
                  <a:pt x="220627" y="94385"/>
                </a:moveTo>
                <a:lnTo>
                  <a:pt x="219181" y="94670"/>
                </a:lnTo>
                <a:cubicBezTo>
                  <a:pt x="219441" y="96022"/>
                  <a:pt x="219560" y="97374"/>
                  <a:pt x="219560" y="98750"/>
                </a:cubicBezTo>
                <a:lnTo>
                  <a:pt x="219560" y="98964"/>
                </a:lnTo>
                <a:lnTo>
                  <a:pt x="221054" y="98964"/>
                </a:lnTo>
                <a:lnTo>
                  <a:pt x="221054" y="98750"/>
                </a:lnTo>
                <a:cubicBezTo>
                  <a:pt x="221054" y="97279"/>
                  <a:pt x="220912" y="95809"/>
                  <a:pt x="220627" y="94385"/>
                </a:cubicBezTo>
                <a:close/>
                <a:moveTo>
                  <a:pt x="1661" y="101786"/>
                </a:moveTo>
                <a:lnTo>
                  <a:pt x="190" y="102000"/>
                </a:lnTo>
                <a:cubicBezTo>
                  <a:pt x="404" y="103518"/>
                  <a:pt x="783" y="105012"/>
                  <a:pt x="1329" y="106459"/>
                </a:cubicBezTo>
                <a:lnTo>
                  <a:pt x="2705" y="105938"/>
                </a:lnTo>
                <a:cubicBezTo>
                  <a:pt x="2206" y="104585"/>
                  <a:pt x="1874" y="103210"/>
                  <a:pt x="1661" y="101786"/>
                </a:cubicBezTo>
                <a:close/>
                <a:moveTo>
                  <a:pt x="219086" y="103233"/>
                </a:moveTo>
                <a:cubicBezTo>
                  <a:pt x="218777" y="104633"/>
                  <a:pt x="218327" y="105985"/>
                  <a:pt x="217757" y="107290"/>
                </a:cubicBezTo>
                <a:lnTo>
                  <a:pt x="219109" y="107883"/>
                </a:lnTo>
                <a:cubicBezTo>
                  <a:pt x="219726" y="106483"/>
                  <a:pt x="220200" y="105036"/>
                  <a:pt x="220533" y="103542"/>
                </a:cubicBezTo>
                <a:lnTo>
                  <a:pt x="219086" y="103233"/>
                </a:lnTo>
                <a:close/>
                <a:moveTo>
                  <a:pt x="4602" y="109828"/>
                </a:moveTo>
                <a:lnTo>
                  <a:pt x="3321" y="110563"/>
                </a:lnTo>
                <a:lnTo>
                  <a:pt x="5527" y="114406"/>
                </a:lnTo>
                <a:lnTo>
                  <a:pt x="6808" y="113671"/>
                </a:lnTo>
                <a:lnTo>
                  <a:pt x="4602" y="109828"/>
                </a:lnTo>
                <a:close/>
                <a:moveTo>
                  <a:pt x="215646" y="111132"/>
                </a:moveTo>
                <a:lnTo>
                  <a:pt x="213440" y="114975"/>
                </a:lnTo>
                <a:lnTo>
                  <a:pt x="214721" y="115711"/>
                </a:lnTo>
                <a:lnTo>
                  <a:pt x="216951" y="111868"/>
                </a:lnTo>
                <a:lnTo>
                  <a:pt x="215646" y="111132"/>
                </a:lnTo>
                <a:close/>
                <a:moveTo>
                  <a:pt x="9038" y="117513"/>
                </a:moveTo>
                <a:lnTo>
                  <a:pt x="7757" y="118272"/>
                </a:lnTo>
                <a:lnTo>
                  <a:pt x="9987" y="122115"/>
                </a:lnTo>
                <a:lnTo>
                  <a:pt x="11268" y="121380"/>
                </a:lnTo>
                <a:lnTo>
                  <a:pt x="9038" y="117513"/>
                </a:lnTo>
                <a:close/>
                <a:moveTo>
                  <a:pt x="211210" y="118818"/>
                </a:moveTo>
                <a:lnTo>
                  <a:pt x="208981" y="122684"/>
                </a:lnTo>
                <a:lnTo>
                  <a:pt x="210261" y="123420"/>
                </a:lnTo>
                <a:lnTo>
                  <a:pt x="212491" y="119577"/>
                </a:lnTo>
                <a:lnTo>
                  <a:pt x="211210" y="118818"/>
                </a:lnTo>
                <a:close/>
                <a:moveTo>
                  <a:pt x="13497" y="125223"/>
                </a:moveTo>
                <a:lnTo>
                  <a:pt x="12217" y="125958"/>
                </a:lnTo>
                <a:lnTo>
                  <a:pt x="14423" y="129824"/>
                </a:lnTo>
                <a:lnTo>
                  <a:pt x="15704" y="129089"/>
                </a:lnTo>
                <a:lnTo>
                  <a:pt x="13497" y="125223"/>
                </a:lnTo>
                <a:close/>
                <a:moveTo>
                  <a:pt x="206751" y="126527"/>
                </a:moveTo>
                <a:lnTo>
                  <a:pt x="204545" y="130394"/>
                </a:lnTo>
                <a:lnTo>
                  <a:pt x="205826" y="131129"/>
                </a:lnTo>
                <a:lnTo>
                  <a:pt x="208055" y="127263"/>
                </a:lnTo>
                <a:lnTo>
                  <a:pt x="206751" y="126527"/>
                </a:lnTo>
                <a:close/>
                <a:moveTo>
                  <a:pt x="17933" y="132932"/>
                </a:moveTo>
                <a:lnTo>
                  <a:pt x="16652" y="133667"/>
                </a:lnTo>
                <a:lnTo>
                  <a:pt x="18882" y="137534"/>
                </a:lnTo>
                <a:lnTo>
                  <a:pt x="20163" y="136775"/>
                </a:lnTo>
                <a:lnTo>
                  <a:pt x="17933" y="132932"/>
                </a:lnTo>
                <a:close/>
                <a:moveTo>
                  <a:pt x="202315" y="134237"/>
                </a:moveTo>
                <a:lnTo>
                  <a:pt x="200085" y="138079"/>
                </a:lnTo>
                <a:lnTo>
                  <a:pt x="201366" y="138838"/>
                </a:lnTo>
                <a:lnTo>
                  <a:pt x="203596" y="134972"/>
                </a:lnTo>
                <a:lnTo>
                  <a:pt x="202315" y="134237"/>
                </a:lnTo>
                <a:close/>
                <a:moveTo>
                  <a:pt x="22369" y="140641"/>
                </a:moveTo>
                <a:lnTo>
                  <a:pt x="21088" y="141376"/>
                </a:lnTo>
                <a:lnTo>
                  <a:pt x="23318" y="145219"/>
                </a:lnTo>
                <a:lnTo>
                  <a:pt x="24599" y="144484"/>
                </a:lnTo>
                <a:lnTo>
                  <a:pt x="22369" y="140641"/>
                </a:lnTo>
                <a:close/>
                <a:moveTo>
                  <a:pt x="197856" y="141922"/>
                </a:moveTo>
                <a:lnTo>
                  <a:pt x="195626" y="145789"/>
                </a:lnTo>
                <a:lnTo>
                  <a:pt x="196930" y="146524"/>
                </a:lnTo>
                <a:lnTo>
                  <a:pt x="199136" y="142681"/>
                </a:lnTo>
                <a:lnTo>
                  <a:pt x="197856" y="141922"/>
                </a:lnTo>
                <a:close/>
                <a:moveTo>
                  <a:pt x="26829" y="148327"/>
                </a:moveTo>
                <a:lnTo>
                  <a:pt x="25548" y="149086"/>
                </a:lnTo>
                <a:lnTo>
                  <a:pt x="27777" y="152929"/>
                </a:lnTo>
                <a:lnTo>
                  <a:pt x="29058" y="152193"/>
                </a:lnTo>
                <a:lnTo>
                  <a:pt x="26829" y="148327"/>
                </a:lnTo>
                <a:close/>
                <a:moveTo>
                  <a:pt x="193420" y="149631"/>
                </a:moveTo>
                <a:lnTo>
                  <a:pt x="191190" y="153498"/>
                </a:lnTo>
                <a:lnTo>
                  <a:pt x="192471" y="154233"/>
                </a:lnTo>
                <a:lnTo>
                  <a:pt x="194701" y="150390"/>
                </a:lnTo>
                <a:lnTo>
                  <a:pt x="193420" y="149631"/>
                </a:lnTo>
                <a:close/>
                <a:moveTo>
                  <a:pt x="31264" y="156036"/>
                </a:moveTo>
                <a:lnTo>
                  <a:pt x="29983" y="156771"/>
                </a:lnTo>
                <a:lnTo>
                  <a:pt x="32213" y="160638"/>
                </a:lnTo>
                <a:lnTo>
                  <a:pt x="33494" y="159902"/>
                </a:lnTo>
                <a:lnTo>
                  <a:pt x="31264" y="156036"/>
                </a:lnTo>
                <a:close/>
                <a:moveTo>
                  <a:pt x="188960" y="157341"/>
                </a:moveTo>
                <a:lnTo>
                  <a:pt x="186730" y="161207"/>
                </a:lnTo>
                <a:lnTo>
                  <a:pt x="188035" y="161942"/>
                </a:lnTo>
                <a:lnTo>
                  <a:pt x="190241" y="158076"/>
                </a:lnTo>
                <a:lnTo>
                  <a:pt x="188960" y="157341"/>
                </a:lnTo>
                <a:close/>
                <a:moveTo>
                  <a:pt x="35724" y="163745"/>
                </a:moveTo>
                <a:lnTo>
                  <a:pt x="34443" y="164481"/>
                </a:lnTo>
                <a:lnTo>
                  <a:pt x="36673" y="168347"/>
                </a:lnTo>
                <a:lnTo>
                  <a:pt x="37954" y="167588"/>
                </a:lnTo>
                <a:lnTo>
                  <a:pt x="35724" y="163745"/>
                </a:lnTo>
                <a:close/>
                <a:moveTo>
                  <a:pt x="184524" y="165050"/>
                </a:moveTo>
                <a:lnTo>
                  <a:pt x="182295" y="168893"/>
                </a:lnTo>
                <a:lnTo>
                  <a:pt x="183576" y="169652"/>
                </a:lnTo>
                <a:lnTo>
                  <a:pt x="185805" y="165785"/>
                </a:lnTo>
                <a:lnTo>
                  <a:pt x="184524" y="165050"/>
                </a:lnTo>
                <a:close/>
                <a:moveTo>
                  <a:pt x="40160" y="171455"/>
                </a:moveTo>
                <a:lnTo>
                  <a:pt x="38879" y="172190"/>
                </a:lnTo>
                <a:lnTo>
                  <a:pt x="41108" y="176033"/>
                </a:lnTo>
                <a:lnTo>
                  <a:pt x="42389" y="175297"/>
                </a:lnTo>
                <a:lnTo>
                  <a:pt x="40160" y="171455"/>
                </a:lnTo>
                <a:close/>
                <a:moveTo>
                  <a:pt x="180065" y="172759"/>
                </a:moveTo>
                <a:lnTo>
                  <a:pt x="177835" y="176602"/>
                </a:lnTo>
                <a:lnTo>
                  <a:pt x="179140" y="177337"/>
                </a:lnTo>
                <a:lnTo>
                  <a:pt x="181346" y="173495"/>
                </a:lnTo>
                <a:lnTo>
                  <a:pt x="180065" y="172759"/>
                </a:lnTo>
                <a:close/>
                <a:moveTo>
                  <a:pt x="44619" y="179140"/>
                </a:moveTo>
                <a:lnTo>
                  <a:pt x="43338" y="179899"/>
                </a:lnTo>
                <a:lnTo>
                  <a:pt x="45568" y="183742"/>
                </a:lnTo>
                <a:lnTo>
                  <a:pt x="46849" y="183007"/>
                </a:lnTo>
                <a:lnTo>
                  <a:pt x="44619" y="179140"/>
                </a:lnTo>
                <a:close/>
                <a:moveTo>
                  <a:pt x="175629" y="180445"/>
                </a:moveTo>
                <a:lnTo>
                  <a:pt x="173399" y="184311"/>
                </a:lnTo>
                <a:lnTo>
                  <a:pt x="174680" y="185047"/>
                </a:lnTo>
                <a:lnTo>
                  <a:pt x="176910" y="181204"/>
                </a:lnTo>
                <a:lnTo>
                  <a:pt x="175629" y="180445"/>
                </a:lnTo>
                <a:close/>
                <a:moveTo>
                  <a:pt x="49079" y="186778"/>
                </a:moveTo>
                <a:lnTo>
                  <a:pt x="47845" y="187608"/>
                </a:lnTo>
                <a:cubicBezTo>
                  <a:pt x="48723" y="188889"/>
                  <a:pt x="49695" y="190075"/>
                  <a:pt x="50810" y="191143"/>
                </a:cubicBezTo>
                <a:lnTo>
                  <a:pt x="51830" y="190075"/>
                </a:lnTo>
                <a:cubicBezTo>
                  <a:pt x="50810" y="189079"/>
                  <a:pt x="49885" y="187964"/>
                  <a:pt x="49079" y="186778"/>
                </a:cubicBezTo>
                <a:close/>
                <a:moveTo>
                  <a:pt x="171051" y="187964"/>
                </a:moveTo>
                <a:cubicBezTo>
                  <a:pt x="170173" y="189103"/>
                  <a:pt x="169177" y="190123"/>
                  <a:pt x="168086" y="191048"/>
                </a:cubicBezTo>
                <a:lnTo>
                  <a:pt x="169058" y="192187"/>
                </a:lnTo>
                <a:cubicBezTo>
                  <a:pt x="170221" y="191190"/>
                  <a:pt x="171288" y="190075"/>
                  <a:pt x="172237" y="188889"/>
                </a:cubicBezTo>
                <a:lnTo>
                  <a:pt x="171051" y="187964"/>
                </a:lnTo>
                <a:close/>
                <a:moveTo>
                  <a:pt x="55199" y="192732"/>
                </a:moveTo>
                <a:lnTo>
                  <a:pt x="54416" y="193989"/>
                </a:lnTo>
                <a:cubicBezTo>
                  <a:pt x="55697" y="194820"/>
                  <a:pt x="57073" y="195507"/>
                  <a:pt x="58520" y="196053"/>
                </a:cubicBezTo>
                <a:lnTo>
                  <a:pt x="59041" y="194654"/>
                </a:lnTo>
                <a:cubicBezTo>
                  <a:pt x="57689" y="194155"/>
                  <a:pt x="56408" y="193515"/>
                  <a:pt x="55199" y="192732"/>
                </a:cubicBezTo>
                <a:close/>
                <a:moveTo>
                  <a:pt x="164552" y="193467"/>
                </a:moveTo>
                <a:cubicBezTo>
                  <a:pt x="163294" y="194155"/>
                  <a:pt x="161966" y="194701"/>
                  <a:pt x="160590" y="195104"/>
                </a:cubicBezTo>
                <a:lnTo>
                  <a:pt x="161017" y="196527"/>
                </a:lnTo>
                <a:lnTo>
                  <a:pt x="161017" y="196551"/>
                </a:lnTo>
                <a:cubicBezTo>
                  <a:pt x="162488" y="196100"/>
                  <a:pt x="163911" y="195507"/>
                  <a:pt x="165263" y="194772"/>
                </a:cubicBezTo>
                <a:lnTo>
                  <a:pt x="164552" y="193467"/>
                </a:lnTo>
                <a:close/>
                <a:moveTo>
                  <a:pt x="63169" y="195745"/>
                </a:moveTo>
                <a:lnTo>
                  <a:pt x="62932" y="197215"/>
                </a:lnTo>
                <a:cubicBezTo>
                  <a:pt x="64094" y="197381"/>
                  <a:pt x="65256" y="197476"/>
                  <a:pt x="66419" y="197476"/>
                </a:cubicBezTo>
                <a:lnTo>
                  <a:pt x="67486" y="197476"/>
                </a:lnTo>
                <a:lnTo>
                  <a:pt x="67486" y="196006"/>
                </a:lnTo>
                <a:lnTo>
                  <a:pt x="66419" y="196006"/>
                </a:lnTo>
                <a:cubicBezTo>
                  <a:pt x="65327" y="195982"/>
                  <a:pt x="64236" y="195911"/>
                  <a:pt x="63169" y="195745"/>
                </a:cubicBezTo>
                <a:close/>
                <a:moveTo>
                  <a:pt x="71922" y="196006"/>
                </a:moveTo>
                <a:lnTo>
                  <a:pt x="71922" y="197476"/>
                </a:lnTo>
                <a:lnTo>
                  <a:pt x="76381" y="197476"/>
                </a:lnTo>
                <a:lnTo>
                  <a:pt x="76381" y="196006"/>
                </a:lnTo>
                <a:close/>
                <a:moveTo>
                  <a:pt x="80817" y="196006"/>
                </a:moveTo>
                <a:lnTo>
                  <a:pt x="80817" y="197476"/>
                </a:lnTo>
                <a:lnTo>
                  <a:pt x="85277" y="197476"/>
                </a:lnTo>
                <a:lnTo>
                  <a:pt x="85277" y="196006"/>
                </a:lnTo>
                <a:close/>
                <a:moveTo>
                  <a:pt x="89712" y="196006"/>
                </a:moveTo>
                <a:lnTo>
                  <a:pt x="89712" y="197476"/>
                </a:lnTo>
                <a:lnTo>
                  <a:pt x="94172" y="197476"/>
                </a:lnTo>
                <a:lnTo>
                  <a:pt x="94172" y="196006"/>
                </a:lnTo>
                <a:close/>
                <a:moveTo>
                  <a:pt x="98631" y="196006"/>
                </a:moveTo>
                <a:lnTo>
                  <a:pt x="98631" y="197476"/>
                </a:lnTo>
                <a:lnTo>
                  <a:pt x="103067" y="197476"/>
                </a:lnTo>
                <a:lnTo>
                  <a:pt x="103067" y="196006"/>
                </a:lnTo>
                <a:close/>
                <a:moveTo>
                  <a:pt x="107527" y="196006"/>
                </a:moveTo>
                <a:lnTo>
                  <a:pt x="107527" y="197476"/>
                </a:lnTo>
                <a:lnTo>
                  <a:pt x="111963" y="197476"/>
                </a:lnTo>
                <a:lnTo>
                  <a:pt x="111963" y="196006"/>
                </a:lnTo>
                <a:close/>
                <a:moveTo>
                  <a:pt x="116422" y="196006"/>
                </a:moveTo>
                <a:lnTo>
                  <a:pt x="116422" y="197476"/>
                </a:lnTo>
                <a:lnTo>
                  <a:pt x="120858" y="197476"/>
                </a:lnTo>
                <a:lnTo>
                  <a:pt x="120858" y="196006"/>
                </a:lnTo>
                <a:close/>
                <a:moveTo>
                  <a:pt x="125317" y="196006"/>
                </a:moveTo>
                <a:lnTo>
                  <a:pt x="125317" y="197476"/>
                </a:lnTo>
                <a:lnTo>
                  <a:pt x="129753" y="197476"/>
                </a:lnTo>
                <a:lnTo>
                  <a:pt x="129753" y="196006"/>
                </a:lnTo>
                <a:close/>
                <a:moveTo>
                  <a:pt x="134213" y="196006"/>
                </a:moveTo>
                <a:lnTo>
                  <a:pt x="134213" y="197476"/>
                </a:lnTo>
                <a:lnTo>
                  <a:pt x="138648" y="197476"/>
                </a:lnTo>
                <a:lnTo>
                  <a:pt x="138648" y="196006"/>
                </a:lnTo>
                <a:close/>
                <a:moveTo>
                  <a:pt x="143108" y="196006"/>
                </a:moveTo>
                <a:lnTo>
                  <a:pt x="143108" y="197476"/>
                </a:lnTo>
                <a:lnTo>
                  <a:pt x="147544" y="197476"/>
                </a:lnTo>
                <a:lnTo>
                  <a:pt x="147544" y="196006"/>
                </a:lnTo>
                <a:close/>
                <a:moveTo>
                  <a:pt x="156368" y="195911"/>
                </a:moveTo>
                <a:cubicBezTo>
                  <a:pt x="155775" y="195958"/>
                  <a:pt x="155182" y="196006"/>
                  <a:pt x="154589" y="196006"/>
                </a:cubicBezTo>
                <a:lnTo>
                  <a:pt x="152003" y="196006"/>
                </a:lnTo>
                <a:lnTo>
                  <a:pt x="152003" y="197476"/>
                </a:lnTo>
                <a:lnTo>
                  <a:pt x="154589" y="197476"/>
                </a:lnTo>
                <a:cubicBezTo>
                  <a:pt x="155229" y="197476"/>
                  <a:pt x="155870" y="197453"/>
                  <a:pt x="156510" y="197405"/>
                </a:cubicBezTo>
                <a:lnTo>
                  <a:pt x="156368" y="195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rot="1265">
            <a:off x="3349500" y="2923625"/>
            <a:ext cx="2445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rot="1044">
            <a:off x="2595450" y="1083375"/>
            <a:ext cx="3953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4118625" y="514110"/>
            <a:ext cx="4186500" cy="7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2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2"/>
          <p:cNvGrpSpPr/>
          <p:nvPr/>
        </p:nvGrpSpPr>
        <p:grpSpPr>
          <a:xfrm flipH="1" rot="-5400000">
            <a:off x="2827983" y="-1040805"/>
            <a:ext cx="3525907" cy="8257642"/>
            <a:chOff x="3527165" y="299925"/>
            <a:chExt cx="5154835" cy="4543657"/>
          </a:xfrm>
        </p:grpSpPr>
        <p:sp>
          <p:nvSpPr>
            <p:cNvPr id="58" name="Google Shape;58;p12"/>
            <p:cNvSpPr/>
            <p:nvPr/>
          </p:nvSpPr>
          <p:spPr>
            <a:xfrm>
              <a:off x="5517600" y="300000"/>
              <a:ext cx="3164400" cy="454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3527165" y="299925"/>
              <a:ext cx="5143384" cy="4543657"/>
            </a:xfrm>
            <a:custGeom>
              <a:rect b="b" l="l" r="r" t="t"/>
              <a:pathLst>
                <a:path extrusionOk="0" h="209361" w="236995">
                  <a:moveTo>
                    <a:pt x="166426" y="0"/>
                  </a:moveTo>
                  <a:lnTo>
                    <a:pt x="70546" y="0"/>
                  </a:lnTo>
                  <a:cubicBezTo>
                    <a:pt x="62813" y="0"/>
                    <a:pt x="55673" y="4127"/>
                    <a:pt x="51807" y="10817"/>
                  </a:cubicBezTo>
                  <a:lnTo>
                    <a:pt x="3867" y="93863"/>
                  </a:lnTo>
                  <a:cubicBezTo>
                    <a:pt x="0" y="100553"/>
                    <a:pt x="0" y="108808"/>
                    <a:pt x="3867" y="115497"/>
                  </a:cubicBezTo>
                  <a:lnTo>
                    <a:pt x="51807" y="198544"/>
                  </a:lnTo>
                  <a:cubicBezTo>
                    <a:pt x="55673" y="205233"/>
                    <a:pt x="62813" y="209360"/>
                    <a:pt x="70546" y="209360"/>
                  </a:cubicBezTo>
                  <a:lnTo>
                    <a:pt x="166426" y="209360"/>
                  </a:lnTo>
                  <a:cubicBezTo>
                    <a:pt x="174159" y="209360"/>
                    <a:pt x="181298" y="205233"/>
                    <a:pt x="185165" y="198544"/>
                  </a:cubicBezTo>
                  <a:lnTo>
                    <a:pt x="233128" y="115497"/>
                  </a:lnTo>
                  <a:cubicBezTo>
                    <a:pt x="236995" y="108808"/>
                    <a:pt x="236995" y="100553"/>
                    <a:pt x="233128" y="93863"/>
                  </a:cubicBezTo>
                  <a:lnTo>
                    <a:pt x="185189" y="10817"/>
                  </a:lnTo>
                  <a:cubicBezTo>
                    <a:pt x="181322" y="4127"/>
                    <a:pt x="174159" y="0"/>
                    <a:pt x="166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2"/>
          <p:cNvSpPr txBox="1"/>
          <p:nvPr>
            <p:ph hasCustomPrompt="1" type="title"/>
          </p:nvPr>
        </p:nvSpPr>
        <p:spPr>
          <a:xfrm rot="168">
            <a:off x="1497750" y="2173813"/>
            <a:ext cx="6148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subTitle"/>
          </p:nvPr>
        </p:nvSpPr>
        <p:spPr>
          <a:xfrm flipH="1">
            <a:off x="2962175" y="3529425"/>
            <a:ext cx="3219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hasCustomPrompt="1" type="title"/>
          </p:nvPr>
        </p:nvSpPr>
        <p:spPr>
          <a:xfrm flipH="1">
            <a:off x="6577607" y="2120070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 flipH="1">
            <a:off x="747738" y="3101375"/>
            <a:ext cx="2468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>
            <a:off x="6014697" y="3101350"/>
            <a:ext cx="2335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subTitle"/>
          </p:nvPr>
        </p:nvSpPr>
        <p:spPr>
          <a:xfrm flipH="1">
            <a:off x="3336601" y="2309450"/>
            <a:ext cx="2468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4" type="subTitle"/>
          </p:nvPr>
        </p:nvSpPr>
        <p:spPr>
          <a:xfrm flipH="1">
            <a:off x="812881" y="2512650"/>
            <a:ext cx="2337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subTitle"/>
          </p:nvPr>
        </p:nvSpPr>
        <p:spPr>
          <a:xfrm>
            <a:off x="5948313" y="2512638"/>
            <a:ext cx="24681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6" type="subTitle"/>
          </p:nvPr>
        </p:nvSpPr>
        <p:spPr>
          <a:xfrm flipH="1">
            <a:off x="3301351" y="2009325"/>
            <a:ext cx="253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7" type="title"/>
          </p:nvPr>
        </p:nvSpPr>
        <p:spPr>
          <a:xfrm>
            <a:off x="3908851" y="1339089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8" type="title"/>
          </p:nvPr>
        </p:nvSpPr>
        <p:spPr>
          <a:xfrm>
            <a:off x="1319995" y="2120070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9"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ctrTitle"/>
          </p:nvPr>
        </p:nvSpPr>
        <p:spPr>
          <a:xfrm flipH="1">
            <a:off x="1434939" y="262941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 flipH="1">
            <a:off x="1213539" y="3104065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4"/>
          <p:cNvSpPr txBox="1"/>
          <p:nvPr>
            <p:ph idx="2" type="ctrTitle"/>
          </p:nvPr>
        </p:nvSpPr>
        <p:spPr>
          <a:xfrm flipH="1">
            <a:off x="3795120" y="26267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 flipH="1">
            <a:off x="3434488" y="3069900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4"/>
          <p:cNvSpPr txBox="1"/>
          <p:nvPr>
            <p:ph idx="4" type="ctrTitle"/>
          </p:nvPr>
        </p:nvSpPr>
        <p:spPr>
          <a:xfrm flipH="1">
            <a:off x="6148461" y="2626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 flipH="1">
            <a:off x="5927061" y="3104065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 flipH="1">
            <a:off x="1233075" y="3311450"/>
            <a:ext cx="1688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" name="Google Shape;88;p15"/>
          <p:cNvSpPr txBox="1"/>
          <p:nvPr>
            <p:ph idx="2" type="subTitle"/>
          </p:nvPr>
        </p:nvSpPr>
        <p:spPr>
          <a:xfrm flipH="1">
            <a:off x="1233075" y="1904400"/>
            <a:ext cx="1688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5"/>
          <p:cNvSpPr txBox="1"/>
          <p:nvPr>
            <p:ph idx="3" type="subTitle"/>
          </p:nvPr>
        </p:nvSpPr>
        <p:spPr>
          <a:xfrm flipH="1">
            <a:off x="798676" y="2779800"/>
            <a:ext cx="21228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2400">
                <a:solidFill>
                  <a:schemeClr val="accent1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4" type="subTitle"/>
          </p:nvPr>
        </p:nvSpPr>
        <p:spPr>
          <a:xfrm flipH="1">
            <a:off x="953175" y="1376075"/>
            <a:ext cx="19683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2400">
                <a:solidFill>
                  <a:schemeClr val="accent2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Unkempt"/>
              <a:buNone/>
              <a:defRPr sz="3000">
                <a:latin typeface="Unkempt"/>
                <a:ea typeface="Unkempt"/>
                <a:cs typeface="Unkempt"/>
                <a:sym typeface="Unkempt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subTitle"/>
          </p:nvPr>
        </p:nvSpPr>
        <p:spPr>
          <a:xfrm flipH="1">
            <a:off x="6584225" y="2137250"/>
            <a:ext cx="1503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2" type="subTitle"/>
          </p:nvPr>
        </p:nvSpPr>
        <p:spPr>
          <a:xfrm flipH="1">
            <a:off x="1055250" y="2137250"/>
            <a:ext cx="1503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6"/>
          <p:cNvSpPr txBox="1"/>
          <p:nvPr>
            <p:ph idx="3" type="subTitle"/>
          </p:nvPr>
        </p:nvSpPr>
        <p:spPr>
          <a:xfrm flipH="1">
            <a:off x="6495046" y="1588426"/>
            <a:ext cx="16818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2400">
                <a:solidFill>
                  <a:schemeClr val="accent3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4" type="subTitle"/>
          </p:nvPr>
        </p:nvSpPr>
        <p:spPr>
          <a:xfrm flipH="1">
            <a:off x="965999" y="1588426"/>
            <a:ext cx="16818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2400">
                <a:solidFill>
                  <a:schemeClr val="accent2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5" type="subTitle"/>
          </p:nvPr>
        </p:nvSpPr>
        <p:spPr>
          <a:xfrm flipH="1">
            <a:off x="3822350" y="2137250"/>
            <a:ext cx="1503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6"/>
          <p:cNvSpPr txBox="1"/>
          <p:nvPr>
            <p:ph idx="6" type="subTitle"/>
          </p:nvPr>
        </p:nvSpPr>
        <p:spPr>
          <a:xfrm flipH="1">
            <a:off x="3733100" y="1588426"/>
            <a:ext cx="16818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2400">
                <a:solidFill>
                  <a:schemeClr val="accent1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salva"/>
              <a:buNone/>
              <a:defRPr sz="3000">
                <a:latin typeface="Mansalva"/>
                <a:ea typeface="Mansalva"/>
                <a:cs typeface="Mansalva"/>
                <a:sym typeface="Mansalva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 flipH="1">
            <a:off x="2128930" y="153508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 flipH="1">
            <a:off x="2128930" y="2047300"/>
            <a:ext cx="2376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2" type="ctrTitle"/>
          </p:nvPr>
        </p:nvSpPr>
        <p:spPr>
          <a:xfrm flipH="1">
            <a:off x="5454470" y="153508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7"/>
          <p:cNvSpPr txBox="1"/>
          <p:nvPr>
            <p:ph idx="3" type="subTitle"/>
          </p:nvPr>
        </p:nvSpPr>
        <p:spPr>
          <a:xfrm flipH="1">
            <a:off x="4638175" y="2049650"/>
            <a:ext cx="2376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7"/>
          <p:cNvSpPr txBox="1"/>
          <p:nvPr>
            <p:ph idx="4" type="ctrTitle"/>
          </p:nvPr>
        </p:nvSpPr>
        <p:spPr>
          <a:xfrm flipH="1">
            <a:off x="2128930" y="292506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7"/>
          <p:cNvSpPr txBox="1"/>
          <p:nvPr>
            <p:ph idx="5" type="subTitle"/>
          </p:nvPr>
        </p:nvSpPr>
        <p:spPr>
          <a:xfrm flipH="1">
            <a:off x="2128930" y="3433641"/>
            <a:ext cx="2262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7"/>
          <p:cNvSpPr txBox="1"/>
          <p:nvPr>
            <p:ph idx="6" type="ctrTitle"/>
          </p:nvPr>
        </p:nvSpPr>
        <p:spPr>
          <a:xfrm flipH="1">
            <a:off x="5199770" y="292506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7" type="subTitle"/>
          </p:nvPr>
        </p:nvSpPr>
        <p:spPr>
          <a:xfrm flipH="1">
            <a:off x="4589570" y="3433638"/>
            <a:ext cx="2425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17"/>
          <p:cNvSpPr txBox="1"/>
          <p:nvPr>
            <p:ph idx="8"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type="ctrTitle"/>
          </p:nvPr>
        </p:nvSpPr>
        <p:spPr>
          <a:xfrm flipH="1">
            <a:off x="6196033" y="153848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 flipH="1">
            <a:off x="6327725" y="195852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ctrTitle"/>
          </p:nvPr>
        </p:nvSpPr>
        <p:spPr>
          <a:xfrm flipH="1">
            <a:off x="3817908" y="153848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subTitle"/>
          </p:nvPr>
        </p:nvSpPr>
        <p:spPr>
          <a:xfrm flipH="1">
            <a:off x="3729476" y="1958525"/>
            <a:ext cx="1737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ctrTitle"/>
          </p:nvPr>
        </p:nvSpPr>
        <p:spPr>
          <a:xfrm flipH="1">
            <a:off x="6327683" y="28437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8"/>
          <p:cNvSpPr txBox="1"/>
          <p:nvPr>
            <p:ph idx="5" type="subTitle"/>
          </p:nvPr>
        </p:nvSpPr>
        <p:spPr>
          <a:xfrm flipH="1">
            <a:off x="6285524" y="3265025"/>
            <a:ext cx="1644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8"/>
          <p:cNvSpPr txBox="1"/>
          <p:nvPr>
            <p:ph idx="6" type="ctrTitle"/>
          </p:nvPr>
        </p:nvSpPr>
        <p:spPr>
          <a:xfrm flipH="1">
            <a:off x="1255667" y="153848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18"/>
          <p:cNvSpPr txBox="1"/>
          <p:nvPr>
            <p:ph idx="7" type="subTitle"/>
          </p:nvPr>
        </p:nvSpPr>
        <p:spPr>
          <a:xfrm flipH="1">
            <a:off x="1123924" y="1958525"/>
            <a:ext cx="18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8"/>
          <p:cNvSpPr txBox="1"/>
          <p:nvPr>
            <p:ph idx="8" type="ctrTitle"/>
          </p:nvPr>
        </p:nvSpPr>
        <p:spPr>
          <a:xfrm flipH="1">
            <a:off x="3817858" y="28437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" name="Google Shape;125;p18"/>
          <p:cNvSpPr txBox="1"/>
          <p:nvPr>
            <p:ph idx="9" type="subTitle"/>
          </p:nvPr>
        </p:nvSpPr>
        <p:spPr>
          <a:xfrm flipH="1">
            <a:off x="3729435" y="3265027"/>
            <a:ext cx="17373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8"/>
          <p:cNvSpPr txBox="1"/>
          <p:nvPr>
            <p:ph idx="13" type="ctrTitle"/>
          </p:nvPr>
        </p:nvSpPr>
        <p:spPr>
          <a:xfrm flipH="1">
            <a:off x="1123917" y="284372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18"/>
          <p:cNvSpPr txBox="1"/>
          <p:nvPr>
            <p:ph idx="14" type="subTitle"/>
          </p:nvPr>
        </p:nvSpPr>
        <p:spPr>
          <a:xfrm flipH="1">
            <a:off x="1123881" y="3265024"/>
            <a:ext cx="18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8"/>
          <p:cNvSpPr txBox="1"/>
          <p:nvPr>
            <p:ph idx="15"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9"/>
          <p:cNvGrpSpPr/>
          <p:nvPr/>
        </p:nvGrpSpPr>
        <p:grpSpPr>
          <a:xfrm rot="-5400000">
            <a:off x="2827983" y="-1933955"/>
            <a:ext cx="3525907" cy="8257642"/>
            <a:chOff x="3527165" y="299925"/>
            <a:chExt cx="5154835" cy="4543657"/>
          </a:xfrm>
        </p:grpSpPr>
        <p:sp>
          <p:nvSpPr>
            <p:cNvPr id="132" name="Google Shape;132;p19"/>
            <p:cNvSpPr/>
            <p:nvPr/>
          </p:nvSpPr>
          <p:spPr>
            <a:xfrm>
              <a:off x="5517600" y="300000"/>
              <a:ext cx="3164400" cy="454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3527165" y="299925"/>
              <a:ext cx="5143384" cy="4543657"/>
            </a:xfrm>
            <a:custGeom>
              <a:rect b="b" l="l" r="r" t="t"/>
              <a:pathLst>
                <a:path extrusionOk="0" h="209361" w="236995">
                  <a:moveTo>
                    <a:pt x="166426" y="0"/>
                  </a:moveTo>
                  <a:lnTo>
                    <a:pt x="70546" y="0"/>
                  </a:lnTo>
                  <a:cubicBezTo>
                    <a:pt x="62813" y="0"/>
                    <a:pt x="55673" y="4127"/>
                    <a:pt x="51807" y="10817"/>
                  </a:cubicBezTo>
                  <a:lnTo>
                    <a:pt x="3867" y="93863"/>
                  </a:lnTo>
                  <a:cubicBezTo>
                    <a:pt x="0" y="100553"/>
                    <a:pt x="0" y="108808"/>
                    <a:pt x="3867" y="115497"/>
                  </a:cubicBezTo>
                  <a:lnTo>
                    <a:pt x="51807" y="198544"/>
                  </a:lnTo>
                  <a:cubicBezTo>
                    <a:pt x="55673" y="205233"/>
                    <a:pt x="62813" y="209360"/>
                    <a:pt x="70546" y="209360"/>
                  </a:cubicBezTo>
                  <a:lnTo>
                    <a:pt x="166426" y="209360"/>
                  </a:lnTo>
                  <a:cubicBezTo>
                    <a:pt x="174159" y="209360"/>
                    <a:pt x="181298" y="205233"/>
                    <a:pt x="185165" y="198544"/>
                  </a:cubicBezTo>
                  <a:lnTo>
                    <a:pt x="233128" y="115497"/>
                  </a:lnTo>
                  <a:cubicBezTo>
                    <a:pt x="236995" y="108808"/>
                    <a:pt x="236995" y="100553"/>
                    <a:pt x="233128" y="93863"/>
                  </a:cubicBezTo>
                  <a:lnTo>
                    <a:pt x="185189" y="10817"/>
                  </a:lnTo>
                  <a:cubicBezTo>
                    <a:pt x="181322" y="4127"/>
                    <a:pt x="174159" y="0"/>
                    <a:pt x="166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9"/>
          <p:cNvSpPr txBox="1"/>
          <p:nvPr>
            <p:ph hasCustomPrompt="1" type="title"/>
          </p:nvPr>
        </p:nvSpPr>
        <p:spPr>
          <a:xfrm>
            <a:off x="3018600" y="2176250"/>
            <a:ext cx="31068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 flipH="1">
            <a:off x="3264600" y="3008331"/>
            <a:ext cx="2614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2" type="title"/>
          </p:nvPr>
        </p:nvSpPr>
        <p:spPr>
          <a:xfrm>
            <a:off x="5317250" y="817500"/>
            <a:ext cx="31068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idx="3" type="subTitle"/>
          </p:nvPr>
        </p:nvSpPr>
        <p:spPr>
          <a:xfrm flipH="1">
            <a:off x="5696275" y="2165001"/>
            <a:ext cx="2348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19"/>
          <p:cNvSpPr txBox="1"/>
          <p:nvPr>
            <p:ph hasCustomPrompt="1" idx="4" type="title"/>
          </p:nvPr>
        </p:nvSpPr>
        <p:spPr>
          <a:xfrm>
            <a:off x="755375" y="673800"/>
            <a:ext cx="29661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idx="5" type="subTitle"/>
          </p:nvPr>
        </p:nvSpPr>
        <p:spPr>
          <a:xfrm flipH="1">
            <a:off x="1491325" y="2165000"/>
            <a:ext cx="14943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 flipH="1" rot="10800000">
            <a:off x="2581350" y="718375"/>
            <a:ext cx="3981300" cy="2507400"/>
          </a:xfrm>
          <a:prstGeom prst="roundRect">
            <a:avLst>
              <a:gd fmla="val 1970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flipH="1" rot="10800000">
            <a:off x="3638536" y="2878059"/>
            <a:ext cx="1866928" cy="1649241"/>
          </a:xfrm>
          <a:custGeom>
            <a:rect b="b" l="l" r="r" t="t"/>
            <a:pathLst>
              <a:path extrusionOk="0" h="209361" w="236995">
                <a:moveTo>
                  <a:pt x="166426" y="0"/>
                </a:moveTo>
                <a:lnTo>
                  <a:pt x="70546" y="0"/>
                </a:lnTo>
                <a:cubicBezTo>
                  <a:pt x="62813" y="0"/>
                  <a:pt x="55673" y="4127"/>
                  <a:pt x="51807" y="10817"/>
                </a:cubicBezTo>
                <a:lnTo>
                  <a:pt x="3867" y="93863"/>
                </a:lnTo>
                <a:cubicBezTo>
                  <a:pt x="0" y="100553"/>
                  <a:pt x="0" y="108808"/>
                  <a:pt x="3867" y="115497"/>
                </a:cubicBezTo>
                <a:lnTo>
                  <a:pt x="51807" y="198544"/>
                </a:lnTo>
                <a:cubicBezTo>
                  <a:pt x="55673" y="205233"/>
                  <a:pt x="62813" y="209360"/>
                  <a:pt x="70546" y="209360"/>
                </a:cubicBezTo>
                <a:lnTo>
                  <a:pt x="166426" y="209360"/>
                </a:lnTo>
                <a:cubicBezTo>
                  <a:pt x="174159" y="209360"/>
                  <a:pt x="181298" y="205233"/>
                  <a:pt x="185165" y="198544"/>
                </a:cubicBezTo>
                <a:lnTo>
                  <a:pt x="233128" y="115497"/>
                </a:lnTo>
                <a:cubicBezTo>
                  <a:pt x="236995" y="108808"/>
                  <a:pt x="236995" y="100553"/>
                  <a:pt x="233128" y="93863"/>
                </a:cubicBezTo>
                <a:lnTo>
                  <a:pt x="185189" y="10817"/>
                </a:lnTo>
                <a:cubicBezTo>
                  <a:pt x="181322" y="4127"/>
                  <a:pt x="174159" y="0"/>
                  <a:pt x="166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flipH="1" rot="10800000">
            <a:off x="3745531" y="2964475"/>
            <a:ext cx="1652939" cy="1476634"/>
          </a:xfrm>
          <a:custGeom>
            <a:rect b="b" l="l" r="r" t="t"/>
            <a:pathLst>
              <a:path extrusionOk="0" h="197477" w="221055">
                <a:moveTo>
                  <a:pt x="70072" y="0"/>
                </a:moveTo>
                <a:lnTo>
                  <a:pt x="70072" y="1495"/>
                </a:lnTo>
                <a:lnTo>
                  <a:pt x="74531" y="1495"/>
                </a:lnTo>
                <a:lnTo>
                  <a:pt x="74531" y="0"/>
                </a:lnTo>
                <a:close/>
                <a:moveTo>
                  <a:pt x="78967" y="0"/>
                </a:moveTo>
                <a:lnTo>
                  <a:pt x="78967" y="1495"/>
                </a:lnTo>
                <a:lnTo>
                  <a:pt x="83426" y="1495"/>
                </a:lnTo>
                <a:lnTo>
                  <a:pt x="83426" y="0"/>
                </a:lnTo>
                <a:close/>
                <a:moveTo>
                  <a:pt x="87862" y="0"/>
                </a:moveTo>
                <a:lnTo>
                  <a:pt x="87862" y="1495"/>
                </a:lnTo>
                <a:lnTo>
                  <a:pt x="92322" y="1495"/>
                </a:lnTo>
                <a:lnTo>
                  <a:pt x="92322" y="0"/>
                </a:lnTo>
                <a:close/>
                <a:moveTo>
                  <a:pt x="96757" y="0"/>
                </a:moveTo>
                <a:lnTo>
                  <a:pt x="96757" y="1495"/>
                </a:lnTo>
                <a:lnTo>
                  <a:pt x="101217" y="1495"/>
                </a:lnTo>
                <a:lnTo>
                  <a:pt x="101217" y="0"/>
                </a:lnTo>
                <a:close/>
                <a:moveTo>
                  <a:pt x="105653" y="0"/>
                </a:moveTo>
                <a:lnTo>
                  <a:pt x="105653" y="1495"/>
                </a:lnTo>
                <a:lnTo>
                  <a:pt x="110112" y="1495"/>
                </a:lnTo>
                <a:lnTo>
                  <a:pt x="110112" y="0"/>
                </a:lnTo>
                <a:close/>
                <a:moveTo>
                  <a:pt x="114548" y="0"/>
                </a:moveTo>
                <a:lnTo>
                  <a:pt x="114548" y="1495"/>
                </a:lnTo>
                <a:lnTo>
                  <a:pt x="119008" y="1495"/>
                </a:lnTo>
                <a:lnTo>
                  <a:pt x="119008" y="0"/>
                </a:lnTo>
                <a:close/>
                <a:moveTo>
                  <a:pt x="123443" y="0"/>
                </a:moveTo>
                <a:lnTo>
                  <a:pt x="123443" y="1495"/>
                </a:lnTo>
                <a:lnTo>
                  <a:pt x="127903" y="1495"/>
                </a:lnTo>
                <a:lnTo>
                  <a:pt x="127903" y="0"/>
                </a:lnTo>
                <a:close/>
                <a:moveTo>
                  <a:pt x="132339" y="0"/>
                </a:moveTo>
                <a:lnTo>
                  <a:pt x="132339" y="1495"/>
                </a:lnTo>
                <a:lnTo>
                  <a:pt x="136798" y="1495"/>
                </a:lnTo>
                <a:lnTo>
                  <a:pt x="136798" y="0"/>
                </a:lnTo>
                <a:close/>
                <a:moveTo>
                  <a:pt x="141234" y="0"/>
                </a:moveTo>
                <a:lnTo>
                  <a:pt x="141234" y="1495"/>
                </a:lnTo>
                <a:lnTo>
                  <a:pt x="145693" y="1495"/>
                </a:lnTo>
                <a:lnTo>
                  <a:pt x="145693" y="0"/>
                </a:lnTo>
                <a:close/>
                <a:moveTo>
                  <a:pt x="150129" y="0"/>
                </a:moveTo>
                <a:lnTo>
                  <a:pt x="150129" y="1495"/>
                </a:lnTo>
                <a:lnTo>
                  <a:pt x="154589" y="1495"/>
                </a:lnTo>
                <a:lnTo>
                  <a:pt x="154589" y="0"/>
                </a:lnTo>
                <a:close/>
                <a:moveTo>
                  <a:pt x="65612" y="24"/>
                </a:moveTo>
                <a:cubicBezTo>
                  <a:pt x="64070" y="71"/>
                  <a:pt x="62552" y="285"/>
                  <a:pt x="61058" y="664"/>
                </a:cubicBezTo>
                <a:lnTo>
                  <a:pt x="61413" y="2111"/>
                </a:lnTo>
                <a:cubicBezTo>
                  <a:pt x="62813" y="1756"/>
                  <a:pt x="64236" y="1566"/>
                  <a:pt x="65660" y="1518"/>
                </a:cubicBezTo>
                <a:lnTo>
                  <a:pt x="65612" y="24"/>
                </a:lnTo>
                <a:close/>
                <a:moveTo>
                  <a:pt x="156961" y="119"/>
                </a:moveTo>
                <a:lnTo>
                  <a:pt x="156795" y="1613"/>
                </a:lnTo>
                <a:cubicBezTo>
                  <a:pt x="158218" y="1756"/>
                  <a:pt x="159618" y="2064"/>
                  <a:pt x="160993" y="2491"/>
                </a:cubicBezTo>
                <a:lnTo>
                  <a:pt x="161444" y="1068"/>
                </a:lnTo>
                <a:cubicBezTo>
                  <a:pt x="159973" y="617"/>
                  <a:pt x="158479" y="285"/>
                  <a:pt x="156961" y="119"/>
                </a:cubicBezTo>
                <a:close/>
                <a:moveTo>
                  <a:pt x="56740" y="2206"/>
                </a:moveTo>
                <a:cubicBezTo>
                  <a:pt x="55341" y="2870"/>
                  <a:pt x="54036" y="3677"/>
                  <a:pt x="52827" y="4602"/>
                </a:cubicBezTo>
                <a:lnTo>
                  <a:pt x="53728" y="5788"/>
                </a:lnTo>
                <a:cubicBezTo>
                  <a:pt x="54867" y="4910"/>
                  <a:pt x="56076" y="4175"/>
                  <a:pt x="57381" y="3558"/>
                </a:cubicBezTo>
                <a:lnTo>
                  <a:pt x="56740" y="2206"/>
                </a:lnTo>
                <a:close/>
                <a:moveTo>
                  <a:pt x="165643" y="2942"/>
                </a:moveTo>
                <a:lnTo>
                  <a:pt x="164907" y="4223"/>
                </a:lnTo>
                <a:cubicBezTo>
                  <a:pt x="166141" y="4934"/>
                  <a:pt x="167327" y="5764"/>
                  <a:pt x="168394" y="6713"/>
                </a:cubicBezTo>
                <a:lnTo>
                  <a:pt x="169367" y="5598"/>
                </a:lnTo>
                <a:cubicBezTo>
                  <a:pt x="168228" y="4578"/>
                  <a:pt x="166971" y="3701"/>
                  <a:pt x="165643" y="2942"/>
                </a:cubicBezTo>
                <a:close/>
                <a:moveTo>
                  <a:pt x="49482" y="7781"/>
                </a:moveTo>
                <a:cubicBezTo>
                  <a:pt x="48557" y="8848"/>
                  <a:pt x="47727" y="9987"/>
                  <a:pt x="47039" y="11220"/>
                </a:cubicBezTo>
                <a:lnTo>
                  <a:pt x="46849" y="11505"/>
                </a:lnTo>
                <a:lnTo>
                  <a:pt x="48130" y="12264"/>
                </a:lnTo>
                <a:lnTo>
                  <a:pt x="48320" y="11956"/>
                </a:lnTo>
                <a:cubicBezTo>
                  <a:pt x="48960" y="10817"/>
                  <a:pt x="49743" y="9749"/>
                  <a:pt x="50597" y="8753"/>
                </a:cubicBezTo>
                <a:lnTo>
                  <a:pt x="49482" y="7781"/>
                </a:lnTo>
                <a:close/>
                <a:moveTo>
                  <a:pt x="172498" y="8967"/>
                </a:moveTo>
                <a:lnTo>
                  <a:pt x="171312" y="9868"/>
                </a:lnTo>
                <a:cubicBezTo>
                  <a:pt x="171810" y="10532"/>
                  <a:pt x="172261" y="11220"/>
                  <a:pt x="172688" y="11932"/>
                </a:cubicBezTo>
                <a:lnTo>
                  <a:pt x="173613" y="13569"/>
                </a:lnTo>
                <a:lnTo>
                  <a:pt x="174917" y="12809"/>
                </a:lnTo>
                <a:lnTo>
                  <a:pt x="173992" y="11196"/>
                </a:lnTo>
                <a:cubicBezTo>
                  <a:pt x="173542" y="10437"/>
                  <a:pt x="173044" y="9678"/>
                  <a:pt x="172498" y="8967"/>
                </a:cubicBezTo>
                <a:close/>
                <a:moveTo>
                  <a:pt x="44619" y="15371"/>
                </a:moveTo>
                <a:lnTo>
                  <a:pt x="42389" y="19214"/>
                </a:lnTo>
                <a:lnTo>
                  <a:pt x="43694" y="19949"/>
                </a:lnTo>
                <a:lnTo>
                  <a:pt x="45900" y="16107"/>
                </a:lnTo>
                <a:lnTo>
                  <a:pt x="44619" y="15371"/>
                </a:lnTo>
                <a:close/>
                <a:moveTo>
                  <a:pt x="177124" y="16676"/>
                </a:moveTo>
                <a:lnTo>
                  <a:pt x="175843" y="17411"/>
                </a:lnTo>
                <a:lnTo>
                  <a:pt x="178072" y="21254"/>
                </a:lnTo>
                <a:lnTo>
                  <a:pt x="179353" y="20519"/>
                </a:lnTo>
                <a:lnTo>
                  <a:pt x="177124" y="16676"/>
                </a:lnTo>
                <a:close/>
                <a:moveTo>
                  <a:pt x="40183" y="23057"/>
                </a:moveTo>
                <a:lnTo>
                  <a:pt x="37954" y="26923"/>
                </a:lnTo>
                <a:lnTo>
                  <a:pt x="39235" y="27659"/>
                </a:lnTo>
                <a:lnTo>
                  <a:pt x="41464" y="23816"/>
                </a:lnTo>
                <a:lnTo>
                  <a:pt x="40183" y="23057"/>
                </a:lnTo>
                <a:close/>
                <a:moveTo>
                  <a:pt x="181559" y="24362"/>
                </a:moveTo>
                <a:lnTo>
                  <a:pt x="180278" y="25121"/>
                </a:lnTo>
                <a:lnTo>
                  <a:pt x="182508" y="28963"/>
                </a:lnTo>
                <a:lnTo>
                  <a:pt x="183789" y="28228"/>
                </a:lnTo>
                <a:lnTo>
                  <a:pt x="181559" y="24362"/>
                </a:lnTo>
                <a:close/>
                <a:moveTo>
                  <a:pt x="35724" y="30766"/>
                </a:moveTo>
                <a:lnTo>
                  <a:pt x="33494" y="34633"/>
                </a:lnTo>
                <a:lnTo>
                  <a:pt x="34799" y="35368"/>
                </a:lnTo>
                <a:lnTo>
                  <a:pt x="37005" y="31502"/>
                </a:lnTo>
                <a:lnTo>
                  <a:pt x="35724" y="30766"/>
                </a:lnTo>
                <a:close/>
                <a:moveTo>
                  <a:pt x="186019" y="32071"/>
                </a:moveTo>
                <a:lnTo>
                  <a:pt x="184738" y="32806"/>
                </a:lnTo>
                <a:lnTo>
                  <a:pt x="186944" y="36673"/>
                </a:lnTo>
                <a:lnTo>
                  <a:pt x="188249" y="35937"/>
                </a:lnTo>
                <a:lnTo>
                  <a:pt x="186019" y="32071"/>
                </a:lnTo>
                <a:close/>
                <a:moveTo>
                  <a:pt x="31288" y="38475"/>
                </a:moveTo>
                <a:lnTo>
                  <a:pt x="29058" y="42318"/>
                </a:lnTo>
                <a:lnTo>
                  <a:pt x="30339" y="43077"/>
                </a:lnTo>
                <a:lnTo>
                  <a:pt x="32569" y="39211"/>
                </a:lnTo>
                <a:lnTo>
                  <a:pt x="31288" y="38475"/>
                </a:lnTo>
                <a:close/>
                <a:moveTo>
                  <a:pt x="190455" y="39780"/>
                </a:moveTo>
                <a:lnTo>
                  <a:pt x="189174" y="40515"/>
                </a:lnTo>
                <a:lnTo>
                  <a:pt x="191403" y="44382"/>
                </a:lnTo>
                <a:lnTo>
                  <a:pt x="192684" y="43623"/>
                </a:lnTo>
                <a:lnTo>
                  <a:pt x="190455" y="39780"/>
                </a:lnTo>
                <a:close/>
                <a:moveTo>
                  <a:pt x="26829" y="46185"/>
                </a:moveTo>
                <a:lnTo>
                  <a:pt x="24599" y="50027"/>
                </a:lnTo>
                <a:lnTo>
                  <a:pt x="25903" y="50763"/>
                </a:lnTo>
                <a:lnTo>
                  <a:pt x="28110" y="46920"/>
                </a:lnTo>
                <a:lnTo>
                  <a:pt x="26829" y="46185"/>
                </a:lnTo>
                <a:close/>
                <a:moveTo>
                  <a:pt x="194914" y="47489"/>
                </a:moveTo>
                <a:lnTo>
                  <a:pt x="193633" y="48225"/>
                </a:lnTo>
                <a:lnTo>
                  <a:pt x="195839" y="52067"/>
                </a:lnTo>
                <a:lnTo>
                  <a:pt x="197144" y="51332"/>
                </a:lnTo>
                <a:lnTo>
                  <a:pt x="194914" y="47489"/>
                </a:lnTo>
                <a:close/>
                <a:moveTo>
                  <a:pt x="22393" y="53870"/>
                </a:moveTo>
                <a:lnTo>
                  <a:pt x="20163" y="57737"/>
                </a:lnTo>
                <a:lnTo>
                  <a:pt x="21444" y="58472"/>
                </a:lnTo>
                <a:lnTo>
                  <a:pt x="23674" y="54629"/>
                </a:lnTo>
                <a:lnTo>
                  <a:pt x="22393" y="53870"/>
                </a:lnTo>
                <a:close/>
                <a:moveTo>
                  <a:pt x="199374" y="55175"/>
                </a:moveTo>
                <a:lnTo>
                  <a:pt x="198093" y="55934"/>
                </a:lnTo>
                <a:lnTo>
                  <a:pt x="200299" y="59777"/>
                </a:lnTo>
                <a:lnTo>
                  <a:pt x="201580" y="59041"/>
                </a:lnTo>
                <a:lnTo>
                  <a:pt x="199374" y="55175"/>
                </a:lnTo>
                <a:close/>
                <a:moveTo>
                  <a:pt x="17933" y="61580"/>
                </a:moveTo>
                <a:lnTo>
                  <a:pt x="15704" y="65446"/>
                </a:lnTo>
                <a:lnTo>
                  <a:pt x="17008" y="66181"/>
                </a:lnTo>
                <a:lnTo>
                  <a:pt x="19214" y="62315"/>
                </a:lnTo>
                <a:lnTo>
                  <a:pt x="17933" y="61580"/>
                </a:lnTo>
                <a:close/>
                <a:moveTo>
                  <a:pt x="203809" y="62884"/>
                </a:moveTo>
                <a:lnTo>
                  <a:pt x="202529" y="63620"/>
                </a:lnTo>
                <a:lnTo>
                  <a:pt x="204735" y="67486"/>
                </a:lnTo>
                <a:lnTo>
                  <a:pt x="206039" y="66751"/>
                </a:lnTo>
                <a:lnTo>
                  <a:pt x="203809" y="62884"/>
                </a:lnTo>
                <a:close/>
                <a:moveTo>
                  <a:pt x="13497" y="69289"/>
                </a:moveTo>
                <a:lnTo>
                  <a:pt x="11268" y="73132"/>
                </a:lnTo>
                <a:lnTo>
                  <a:pt x="12549" y="73891"/>
                </a:lnTo>
                <a:lnTo>
                  <a:pt x="14778" y="70024"/>
                </a:lnTo>
                <a:lnTo>
                  <a:pt x="13497" y="69289"/>
                </a:lnTo>
                <a:close/>
                <a:moveTo>
                  <a:pt x="208245" y="70593"/>
                </a:moveTo>
                <a:lnTo>
                  <a:pt x="206964" y="71329"/>
                </a:lnTo>
                <a:lnTo>
                  <a:pt x="209194" y="75195"/>
                </a:lnTo>
                <a:lnTo>
                  <a:pt x="210475" y="74436"/>
                </a:lnTo>
                <a:lnTo>
                  <a:pt x="208245" y="70593"/>
                </a:lnTo>
                <a:close/>
                <a:moveTo>
                  <a:pt x="9038" y="76998"/>
                </a:moveTo>
                <a:lnTo>
                  <a:pt x="6808" y="80841"/>
                </a:lnTo>
                <a:lnTo>
                  <a:pt x="8113" y="81576"/>
                </a:lnTo>
                <a:lnTo>
                  <a:pt x="10319" y="77733"/>
                </a:lnTo>
                <a:lnTo>
                  <a:pt x="9038" y="76998"/>
                </a:lnTo>
                <a:close/>
                <a:moveTo>
                  <a:pt x="212705" y="78303"/>
                </a:moveTo>
                <a:lnTo>
                  <a:pt x="211424" y="79038"/>
                </a:lnTo>
                <a:lnTo>
                  <a:pt x="213630" y="82881"/>
                </a:lnTo>
                <a:lnTo>
                  <a:pt x="214911" y="82146"/>
                </a:lnTo>
                <a:lnTo>
                  <a:pt x="212705" y="78303"/>
                </a:lnTo>
                <a:close/>
                <a:moveTo>
                  <a:pt x="4602" y="84707"/>
                </a:moveTo>
                <a:lnTo>
                  <a:pt x="2942" y="87554"/>
                </a:lnTo>
                <a:cubicBezTo>
                  <a:pt x="2752" y="87886"/>
                  <a:pt x="2562" y="88242"/>
                  <a:pt x="2396" y="88598"/>
                </a:cubicBezTo>
                <a:lnTo>
                  <a:pt x="3701" y="89262"/>
                </a:lnTo>
                <a:cubicBezTo>
                  <a:pt x="3867" y="88953"/>
                  <a:pt x="4057" y="88621"/>
                  <a:pt x="4246" y="88289"/>
                </a:cubicBezTo>
                <a:lnTo>
                  <a:pt x="5883" y="85443"/>
                </a:lnTo>
                <a:lnTo>
                  <a:pt x="4602" y="84707"/>
                </a:lnTo>
                <a:close/>
                <a:moveTo>
                  <a:pt x="217188" y="85988"/>
                </a:moveTo>
                <a:lnTo>
                  <a:pt x="215883" y="86747"/>
                </a:lnTo>
                <a:lnTo>
                  <a:pt x="216785" y="88289"/>
                </a:lnTo>
                <a:cubicBezTo>
                  <a:pt x="217212" y="89048"/>
                  <a:pt x="217591" y="89807"/>
                  <a:pt x="217923" y="90590"/>
                </a:cubicBezTo>
                <a:lnTo>
                  <a:pt x="219299" y="89997"/>
                </a:lnTo>
                <a:cubicBezTo>
                  <a:pt x="218920" y="89167"/>
                  <a:pt x="218516" y="88337"/>
                  <a:pt x="218066" y="87554"/>
                </a:cubicBezTo>
                <a:lnTo>
                  <a:pt x="217188" y="85988"/>
                </a:lnTo>
                <a:close/>
                <a:moveTo>
                  <a:pt x="736" y="92867"/>
                </a:moveTo>
                <a:cubicBezTo>
                  <a:pt x="332" y="94362"/>
                  <a:pt x="72" y="95880"/>
                  <a:pt x="0" y="97422"/>
                </a:cubicBezTo>
                <a:lnTo>
                  <a:pt x="1471" y="97493"/>
                </a:lnTo>
                <a:cubicBezTo>
                  <a:pt x="1566" y="96070"/>
                  <a:pt x="1803" y="94646"/>
                  <a:pt x="2183" y="93271"/>
                </a:cubicBezTo>
                <a:lnTo>
                  <a:pt x="736" y="92867"/>
                </a:lnTo>
                <a:close/>
                <a:moveTo>
                  <a:pt x="220627" y="94385"/>
                </a:moveTo>
                <a:lnTo>
                  <a:pt x="219181" y="94670"/>
                </a:lnTo>
                <a:cubicBezTo>
                  <a:pt x="219441" y="96022"/>
                  <a:pt x="219560" y="97374"/>
                  <a:pt x="219560" y="98750"/>
                </a:cubicBezTo>
                <a:lnTo>
                  <a:pt x="219560" y="98964"/>
                </a:lnTo>
                <a:lnTo>
                  <a:pt x="221054" y="98964"/>
                </a:lnTo>
                <a:lnTo>
                  <a:pt x="221054" y="98750"/>
                </a:lnTo>
                <a:cubicBezTo>
                  <a:pt x="221054" y="97279"/>
                  <a:pt x="220912" y="95809"/>
                  <a:pt x="220627" y="94385"/>
                </a:cubicBezTo>
                <a:close/>
                <a:moveTo>
                  <a:pt x="1661" y="101786"/>
                </a:moveTo>
                <a:lnTo>
                  <a:pt x="190" y="102000"/>
                </a:lnTo>
                <a:cubicBezTo>
                  <a:pt x="404" y="103518"/>
                  <a:pt x="783" y="105012"/>
                  <a:pt x="1329" y="106459"/>
                </a:cubicBezTo>
                <a:lnTo>
                  <a:pt x="2705" y="105938"/>
                </a:lnTo>
                <a:cubicBezTo>
                  <a:pt x="2206" y="104585"/>
                  <a:pt x="1874" y="103210"/>
                  <a:pt x="1661" y="101786"/>
                </a:cubicBezTo>
                <a:close/>
                <a:moveTo>
                  <a:pt x="219086" y="103233"/>
                </a:moveTo>
                <a:cubicBezTo>
                  <a:pt x="218777" y="104633"/>
                  <a:pt x="218327" y="105985"/>
                  <a:pt x="217757" y="107290"/>
                </a:cubicBezTo>
                <a:lnTo>
                  <a:pt x="219109" y="107883"/>
                </a:lnTo>
                <a:cubicBezTo>
                  <a:pt x="219726" y="106483"/>
                  <a:pt x="220200" y="105036"/>
                  <a:pt x="220533" y="103542"/>
                </a:cubicBezTo>
                <a:lnTo>
                  <a:pt x="219086" y="103233"/>
                </a:lnTo>
                <a:close/>
                <a:moveTo>
                  <a:pt x="4602" y="109828"/>
                </a:moveTo>
                <a:lnTo>
                  <a:pt x="3321" y="110563"/>
                </a:lnTo>
                <a:lnTo>
                  <a:pt x="5527" y="114406"/>
                </a:lnTo>
                <a:lnTo>
                  <a:pt x="6808" y="113671"/>
                </a:lnTo>
                <a:lnTo>
                  <a:pt x="4602" y="109828"/>
                </a:lnTo>
                <a:close/>
                <a:moveTo>
                  <a:pt x="215646" y="111132"/>
                </a:moveTo>
                <a:lnTo>
                  <a:pt x="213440" y="114975"/>
                </a:lnTo>
                <a:lnTo>
                  <a:pt x="214721" y="115711"/>
                </a:lnTo>
                <a:lnTo>
                  <a:pt x="216951" y="111868"/>
                </a:lnTo>
                <a:lnTo>
                  <a:pt x="215646" y="111132"/>
                </a:lnTo>
                <a:close/>
                <a:moveTo>
                  <a:pt x="9038" y="117513"/>
                </a:moveTo>
                <a:lnTo>
                  <a:pt x="7757" y="118272"/>
                </a:lnTo>
                <a:lnTo>
                  <a:pt x="9987" y="122115"/>
                </a:lnTo>
                <a:lnTo>
                  <a:pt x="11268" y="121380"/>
                </a:lnTo>
                <a:lnTo>
                  <a:pt x="9038" y="117513"/>
                </a:lnTo>
                <a:close/>
                <a:moveTo>
                  <a:pt x="211210" y="118818"/>
                </a:moveTo>
                <a:lnTo>
                  <a:pt x="208981" y="122684"/>
                </a:lnTo>
                <a:lnTo>
                  <a:pt x="210261" y="123420"/>
                </a:lnTo>
                <a:lnTo>
                  <a:pt x="212491" y="119577"/>
                </a:lnTo>
                <a:lnTo>
                  <a:pt x="211210" y="118818"/>
                </a:lnTo>
                <a:close/>
                <a:moveTo>
                  <a:pt x="13497" y="125223"/>
                </a:moveTo>
                <a:lnTo>
                  <a:pt x="12217" y="125958"/>
                </a:lnTo>
                <a:lnTo>
                  <a:pt x="14423" y="129824"/>
                </a:lnTo>
                <a:lnTo>
                  <a:pt x="15704" y="129089"/>
                </a:lnTo>
                <a:lnTo>
                  <a:pt x="13497" y="125223"/>
                </a:lnTo>
                <a:close/>
                <a:moveTo>
                  <a:pt x="206751" y="126527"/>
                </a:moveTo>
                <a:lnTo>
                  <a:pt x="204545" y="130394"/>
                </a:lnTo>
                <a:lnTo>
                  <a:pt x="205826" y="131129"/>
                </a:lnTo>
                <a:lnTo>
                  <a:pt x="208055" y="127263"/>
                </a:lnTo>
                <a:lnTo>
                  <a:pt x="206751" y="126527"/>
                </a:lnTo>
                <a:close/>
                <a:moveTo>
                  <a:pt x="17933" y="132932"/>
                </a:moveTo>
                <a:lnTo>
                  <a:pt x="16652" y="133667"/>
                </a:lnTo>
                <a:lnTo>
                  <a:pt x="18882" y="137534"/>
                </a:lnTo>
                <a:lnTo>
                  <a:pt x="20163" y="136775"/>
                </a:lnTo>
                <a:lnTo>
                  <a:pt x="17933" y="132932"/>
                </a:lnTo>
                <a:close/>
                <a:moveTo>
                  <a:pt x="202315" y="134237"/>
                </a:moveTo>
                <a:lnTo>
                  <a:pt x="200085" y="138079"/>
                </a:lnTo>
                <a:lnTo>
                  <a:pt x="201366" y="138838"/>
                </a:lnTo>
                <a:lnTo>
                  <a:pt x="203596" y="134972"/>
                </a:lnTo>
                <a:lnTo>
                  <a:pt x="202315" y="134237"/>
                </a:lnTo>
                <a:close/>
                <a:moveTo>
                  <a:pt x="22369" y="140641"/>
                </a:moveTo>
                <a:lnTo>
                  <a:pt x="21088" y="141376"/>
                </a:lnTo>
                <a:lnTo>
                  <a:pt x="23318" y="145219"/>
                </a:lnTo>
                <a:lnTo>
                  <a:pt x="24599" y="144484"/>
                </a:lnTo>
                <a:lnTo>
                  <a:pt x="22369" y="140641"/>
                </a:lnTo>
                <a:close/>
                <a:moveTo>
                  <a:pt x="197856" y="141922"/>
                </a:moveTo>
                <a:lnTo>
                  <a:pt x="195626" y="145789"/>
                </a:lnTo>
                <a:lnTo>
                  <a:pt x="196930" y="146524"/>
                </a:lnTo>
                <a:lnTo>
                  <a:pt x="199136" y="142681"/>
                </a:lnTo>
                <a:lnTo>
                  <a:pt x="197856" y="141922"/>
                </a:lnTo>
                <a:close/>
                <a:moveTo>
                  <a:pt x="26829" y="148327"/>
                </a:moveTo>
                <a:lnTo>
                  <a:pt x="25548" y="149086"/>
                </a:lnTo>
                <a:lnTo>
                  <a:pt x="27777" y="152929"/>
                </a:lnTo>
                <a:lnTo>
                  <a:pt x="29058" y="152193"/>
                </a:lnTo>
                <a:lnTo>
                  <a:pt x="26829" y="148327"/>
                </a:lnTo>
                <a:close/>
                <a:moveTo>
                  <a:pt x="193420" y="149631"/>
                </a:moveTo>
                <a:lnTo>
                  <a:pt x="191190" y="153498"/>
                </a:lnTo>
                <a:lnTo>
                  <a:pt x="192471" y="154233"/>
                </a:lnTo>
                <a:lnTo>
                  <a:pt x="194701" y="150390"/>
                </a:lnTo>
                <a:lnTo>
                  <a:pt x="193420" y="149631"/>
                </a:lnTo>
                <a:close/>
                <a:moveTo>
                  <a:pt x="31264" y="156036"/>
                </a:moveTo>
                <a:lnTo>
                  <a:pt x="29983" y="156771"/>
                </a:lnTo>
                <a:lnTo>
                  <a:pt x="32213" y="160638"/>
                </a:lnTo>
                <a:lnTo>
                  <a:pt x="33494" y="159902"/>
                </a:lnTo>
                <a:lnTo>
                  <a:pt x="31264" y="156036"/>
                </a:lnTo>
                <a:close/>
                <a:moveTo>
                  <a:pt x="188960" y="157341"/>
                </a:moveTo>
                <a:lnTo>
                  <a:pt x="186730" y="161207"/>
                </a:lnTo>
                <a:lnTo>
                  <a:pt x="188035" y="161942"/>
                </a:lnTo>
                <a:lnTo>
                  <a:pt x="190241" y="158076"/>
                </a:lnTo>
                <a:lnTo>
                  <a:pt x="188960" y="157341"/>
                </a:lnTo>
                <a:close/>
                <a:moveTo>
                  <a:pt x="35724" y="163745"/>
                </a:moveTo>
                <a:lnTo>
                  <a:pt x="34443" y="164481"/>
                </a:lnTo>
                <a:lnTo>
                  <a:pt x="36673" y="168347"/>
                </a:lnTo>
                <a:lnTo>
                  <a:pt x="37954" y="167588"/>
                </a:lnTo>
                <a:lnTo>
                  <a:pt x="35724" y="163745"/>
                </a:lnTo>
                <a:close/>
                <a:moveTo>
                  <a:pt x="184524" y="165050"/>
                </a:moveTo>
                <a:lnTo>
                  <a:pt x="182295" y="168893"/>
                </a:lnTo>
                <a:lnTo>
                  <a:pt x="183576" y="169652"/>
                </a:lnTo>
                <a:lnTo>
                  <a:pt x="185805" y="165785"/>
                </a:lnTo>
                <a:lnTo>
                  <a:pt x="184524" y="165050"/>
                </a:lnTo>
                <a:close/>
                <a:moveTo>
                  <a:pt x="40160" y="171455"/>
                </a:moveTo>
                <a:lnTo>
                  <a:pt x="38879" y="172190"/>
                </a:lnTo>
                <a:lnTo>
                  <a:pt x="41108" y="176033"/>
                </a:lnTo>
                <a:lnTo>
                  <a:pt x="42389" y="175297"/>
                </a:lnTo>
                <a:lnTo>
                  <a:pt x="40160" y="171455"/>
                </a:lnTo>
                <a:close/>
                <a:moveTo>
                  <a:pt x="180065" y="172759"/>
                </a:moveTo>
                <a:lnTo>
                  <a:pt x="177835" y="176602"/>
                </a:lnTo>
                <a:lnTo>
                  <a:pt x="179140" y="177337"/>
                </a:lnTo>
                <a:lnTo>
                  <a:pt x="181346" y="173495"/>
                </a:lnTo>
                <a:lnTo>
                  <a:pt x="180065" y="172759"/>
                </a:lnTo>
                <a:close/>
                <a:moveTo>
                  <a:pt x="44619" y="179140"/>
                </a:moveTo>
                <a:lnTo>
                  <a:pt x="43338" y="179899"/>
                </a:lnTo>
                <a:lnTo>
                  <a:pt x="45568" y="183742"/>
                </a:lnTo>
                <a:lnTo>
                  <a:pt x="46849" y="183007"/>
                </a:lnTo>
                <a:lnTo>
                  <a:pt x="44619" y="179140"/>
                </a:lnTo>
                <a:close/>
                <a:moveTo>
                  <a:pt x="175629" y="180445"/>
                </a:moveTo>
                <a:lnTo>
                  <a:pt x="173399" y="184311"/>
                </a:lnTo>
                <a:lnTo>
                  <a:pt x="174680" y="185047"/>
                </a:lnTo>
                <a:lnTo>
                  <a:pt x="176910" y="181204"/>
                </a:lnTo>
                <a:lnTo>
                  <a:pt x="175629" y="180445"/>
                </a:lnTo>
                <a:close/>
                <a:moveTo>
                  <a:pt x="49079" y="186778"/>
                </a:moveTo>
                <a:lnTo>
                  <a:pt x="47845" y="187608"/>
                </a:lnTo>
                <a:cubicBezTo>
                  <a:pt x="48723" y="188889"/>
                  <a:pt x="49695" y="190075"/>
                  <a:pt x="50810" y="191143"/>
                </a:cubicBezTo>
                <a:lnTo>
                  <a:pt x="51830" y="190075"/>
                </a:lnTo>
                <a:cubicBezTo>
                  <a:pt x="50810" y="189079"/>
                  <a:pt x="49885" y="187964"/>
                  <a:pt x="49079" y="186778"/>
                </a:cubicBezTo>
                <a:close/>
                <a:moveTo>
                  <a:pt x="171051" y="187964"/>
                </a:moveTo>
                <a:cubicBezTo>
                  <a:pt x="170173" y="189103"/>
                  <a:pt x="169177" y="190123"/>
                  <a:pt x="168086" y="191048"/>
                </a:cubicBezTo>
                <a:lnTo>
                  <a:pt x="169058" y="192187"/>
                </a:lnTo>
                <a:cubicBezTo>
                  <a:pt x="170221" y="191190"/>
                  <a:pt x="171288" y="190075"/>
                  <a:pt x="172237" y="188889"/>
                </a:cubicBezTo>
                <a:lnTo>
                  <a:pt x="171051" y="187964"/>
                </a:lnTo>
                <a:close/>
                <a:moveTo>
                  <a:pt x="55199" y="192732"/>
                </a:moveTo>
                <a:lnTo>
                  <a:pt x="54416" y="193989"/>
                </a:lnTo>
                <a:cubicBezTo>
                  <a:pt x="55697" y="194820"/>
                  <a:pt x="57073" y="195507"/>
                  <a:pt x="58520" y="196053"/>
                </a:cubicBezTo>
                <a:lnTo>
                  <a:pt x="59041" y="194654"/>
                </a:lnTo>
                <a:cubicBezTo>
                  <a:pt x="57689" y="194155"/>
                  <a:pt x="56408" y="193515"/>
                  <a:pt x="55199" y="192732"/>
                </a:cubicBezTo>
                <a:close/>
                <a:moveTo>
                  <a:pt x="164552" y="193467"/>
                </a:moveTo>
                <a:cubicBezTo>
                  <a:pt x="163294" y="194155"/>
                  <a:pt x="161966" y="194701"/>
                  <a:pt x="160590" y="195104"/>
                </a:cubicBezTo>
                <a:lnTo>
                  <a:pt x="161017" y="196527"/>
                </a:lnTo>
                <a:lnTo>
                  <a:pt x="161017" y="196551"/>
                </a:lnTo>
                <a:cubicBezTo>
                  <a:pt x="162488" y="196100"/>
                  <a:pt x="163911" y="195507"/>
                  <a:pt x="165263" y="194772"/>
                </a:cubicBezTo>
                <a:lnTo>
                  <a:pt x="164552" y="193467"/>
                </a:lnTo>
                <a:close/>
                <a:moveTo>
                  <a:pt x="63169" y="195745"/>
                </a:moveTo>
                <a:lnTo>
                  <a:pt x="62932" y="197215"/>
                </a:lnTo>
                <a:cubicBezTo>
                  <a:pt x="64094" y="197381"/>
                  <a:pt x="65256" y="197476"/>
                  <a:pt x="66419" y="197476"/>
                </a:cubicBezTo>
                <a:lnTo>
                  <a:pt x="67486" y="197476"/>
                </a:lnTo>
                <a:lnTo>
                  <a:pt x="67486" y="196006"/>
                </a:lnTo>
                <a:lnTo>
                  <a:pt x="66419" y="196006"/>
                </a:lnTo>
                <a:cubicBezTo>
                  <a:pt x="65327" y="195982"/>
                  <a:pt x="64236" y="195911"/>
                  <a:pt x="63169" y="195745"/>
                </a:cubicBezTo>
                <a:close/>
                <a:moveTo>
                  <a:pt x="71922" y="196006"/>
                </a:moveTo>
                <a:lnTo>
                  <a:pt x="71922" y="197476"/>
                </a:lnTo>
                <a:lnTo>
                  <a:pt x="76381" y="197476"/>
                </a:lnTo>
                <a:lnTo>
                  <a:pt x="76381" y="196006"/>
                </a:lnTo>
                <a:close/>
                <a:moveTo>
                  <a:pt x="80817" y="196006"/>
                </a:moveTo>
                <a:lnTo>
                  <a:pt x="80817" y="197476"/>
                </a:lnTo>
                <a:lnTo>
                  <a:pt x="85277" y="197476"/>
                </a:lnTo>
                <a:lnTo>
                  <a:pt x="85277" y="196006"/>
                </a:lnTo>
                <a:close/>
                <a:moveTo>
                  <a:pt x="89712" y="196006"/>
                </a:moveTo>
                <a:lnTo>
                  <a:pt x="89712" y="197476"/>
                </a:lnTo>
                <a:lnTo>
                  <a:pt x="94172" y="197476"/>
                </a:lnTo>
                <a:lnTo>
                  <a:pt x="94172" y="196006"/>
                </a:lnTo>
                <a:close/>
                <a:moveTo>
                  <a:pt x="98631" y="196006"/>
                </a:moveTo>
                <a:lnTo>
                  <a:pt x="98631" y="197476"/>
                </a:lnTo>
                <a:lnTo>
                  <a:pt x="103067" y="197476"/>
                </a:lnTo>
                <a:lnTo>
                  <a:pt x="103067" y="196006"/>
                </a:lnTo>
                <a:close/>
                <a:moveTo>
                  <a:pt x="107527" y="196006"/>
                </a:moveTo>
                <a:lnTo>
                  <a:pt x="107527" y="197476"/>
                </a:lnTo>
                <a:lnTo>
                  <a:pt x="111963" y="197476"/>
                </a:lnTo>
                <a:lnTo>
                  <a:pt x="111963" y="196006"/>
                </a:lnTo>
                <a:close/>
                <a:moveTo>
                  <a:pt x="116422" y="196006"/>
                </a:moveTo>
                <a:lnTo>
                  <a:pt x="116422" y="197476"/>
                </a:lnTo>
                <a:lnTo>
                  <a:pt x="120858" y="197476"/>
                </a:lnTo>
                <a:lnTo>
                  <a:pt x="120858" y="196006"/>
                </a:lnTo>
                <a:close/>
                <a:moveTo>
                  <a:pt x="125317" y="196006"/>
                </a:moveTo>
                <a:lnTo>
                  <a:pt x="125317" y="197476"/>
                </a:lnTo>
                <a:lnTo>
                  <a:pt x="129753" y="197476"/>
                </a:lnTo>
                <a:lnTo>
                  <a:pt x="129753" y="196006"/>
                </a:lnTo>
                <a:close/>
                <a:moveTo>
                  <a:pt x="134213" y="196006"/>
                </a:moveTo>
                <a:lnTo>
                  <a:pt x="134213" y="197476"/>
                </a:lnTo>
                <a:lnTo>
                  <a:pt x="138648" y="197476"/>
                </a:lnTo>
                <a:lnTo>
                  <a:pt x="138648" y="196006"/>
                </a:lnTo>
                <a:close/>
                <a:moveTo>
                  <a:pt x="143108" y="196006"/>
                </a:moveTo>
                <a:lnTo>
                  <a:pt x="143108" y="197476"/>
                </a:lnTo>
                <a:lnTo>
                  <a:pt x="147544" y="197476"/>
                </a:lnTo>
                <a:lnTo>
                  <a:pt x="147544" y="196006"/>
                </a:lnTo>
                <a:close/>
                <a:moveTo>
                  <a:pt x="156368" y="195911"/>
                </a:moveTo>
                <a:cubicBezTo>
                  <a:pt x="155775" y="195958"/>
                  <a:pt x="155182" y="196006"/>
                  <a:pt x="154589" y="196006"/>
                </a:cubicBezTo>
                <a:lnTo>
                  <a:pt x="152003" y="196006"/>
                </a:lnTo>
                <a:lnTo>
                  <a:pt x="152003" y="197476"/>
                </a:lnTo>
                <a:lnTo>
                  <a:pt x="154589" y="197476"/>
                </a:lnTo>
                <a:cubicBezTo>
                  <a:pt x="155229" y="197476"/>
                  <a:pt x="155870" y="197453"/>
                  <a:pt x="156510" y="197405"/>
                </a:cubicBezTo>
                <a:lnTo>
                  <a:pt x="156368" y="195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ctrTitle"/>
          </p:nvPr>
        </p:nvSpPr>
        <p:spPr>
          <a:xfrm flipH="1">
            <a:off x="3471375" y="1307800"/>
            <a:ext cx="22011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 flipH="1">
            <a:off x="3299100" y="2183800"/>
            <a:ext cx="254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0"/>
          <p:cNvSpPr txBox="1"/>
          <p:nvPr>
            <p:ph hasCustomPrompt="1" idx="2" type="title"/>
          </p:nvPr>
        </p:nvSpPr>
        <p:spPr>
          <a:xfrm flipH="1">
            <a:off x="3768000" y="3413775"/>
            <a:ext cx="160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581350" y="2019900"/>
            <a:ext cx="3981300" cy="2507400"/>
          </a:xfrm>
          <a:prstGeom prst="roundRect">
            <a:avLst>
              <a:gd fmla="val 1970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638575" y="718375"/>
            <a:ext cx="1866928" cy="1649241"/>
          </a:xfrm>
          <a:custGeom>
            <a:rect b="b" l="l" r="r" t="t"/>
            <a:pathLst>
              <a:path extrusionOk="0" h="209361" w="236995">
                <a:moveTo>
                  <a:pt x="166426" y="0"/>
                </a:moveTo>
                <a:lnTo>
                  <a:pt x="70546" y="0"/>
                </a:lnTo>
                <a:cubicBezTo>
                  <a:pt x="62813" y="0"/>
                  <a:pt x="55673" y="4127"/>
                  <a:pt x="51807" y="10817"/>
                </a:cubicBezTo>
                <a:lnTo>
                  <a:pt x="3867" y="93863"/>
                </a:lnTo>
                <a:cubicBezTo>
                  <a:pt x="0" y="100553"/>
                  <a:pt x="0" y="108808"/>
                  <a:pt x="3867" y="115497"/>
                </a:cubicBezTo>
                <a:lnTo>
                  <a:pt x="51807" y="198544"/>
                </a:lnTo>
                <a:cubicBezTo>
                  <a:pt x="55673" y="205233"/>
                  <a:pt x="62813" y="209360"/>
                  <a:pt x="70546" y="209360"/>
                </a:cubicBezTo>
                <a:lnTo>
                  <a:pt x="166426" y="209360"/>
                </a:lnTo>
                <a:cubicBezTo>
                  <a:pt x="174159" y="209360"/>
                  <a:pt x="181298" y="205233"/>
                  <a:pt x="185165" y="198544"/>
                </a:cubicBezTo>
                <a:lnTo>
                  <a:pt x="233128" y="115497"/>
                </a:lnTo>
                <a:cubicBezTo>
                  <a:pt x="236995" y="108808"/>
                  <a:pt x="236995" y="100553"/>
                  <a:pt x="233128" y="93863"/>
                </a:cubicBezTo>
                <a:lnTo>
                  <a:pt x="185189" y="10817"/>
                </a:lnTo>
                <a:cubicBezTo>
                  <a:pt x="181322" y="4127"/>
                  <a:pt x="174159" y="0"/>
                  <a:pt x="166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745543" y="804566"/>
            <a:ext cx="1652939" cy="1476634"/>
          </a:xfrm>
          <a:custGeom>
            <a:rect b="b" l="l" r="r" t="t"/>
            <a:pathLst>
              <a:path extrusionOk="0" h="197477" w="221055">
                <a:moveTo>
                  <a:pt x="70072" y="0"/>
                </a:moveTo>
                <a:lnTo>
                  <a:pt x="70072" y="1495"/>
                </a:lnTo>
                <a:lnTo>
                  <a:pt x="74531" y="1495"/>
                </a:lnTo>
                <a:lnTo>
                  <a:pt x="74531" y="0"/>
                </a:lnTo>
                <a:close/>
                <a:moveTo>
                  <a:pt x="78967" y="0"/>
                </a:moveTo>
                <a:lnTo>
                  <a:pt x="78967" y="1495"/>
                </a:lnTo>
                <a:lnTo>
                  <a:pt x="83426" y="1495"/>
                </a:lnTo>
                <a:lnTo>
                  <a:pt x="83426" y="0"/>
                </a:lnTo>
                <a:close/>
                <a:moveTo>
                  <a:pt x="87862" y="0"/>
                </a:moveTo>
                <a:lnTo>
                  <a:pt x="87862" y="1495"/>
                </a:lnTo>
                <a:lnTo>
                  <a:pt x="92322" y="1495"/>
                </a:lnTo>
                <a:lnTo>
                  <a:pt x="92322" y="0"/>
                </a:lnTo>
                <a:close/>
                <a:moveTo>
                  <a:pt x="96757" y="0"/>
                </a:moveTo>
                <a:lnTo>
                  <a:pt x="96757" y="1495"/>
                </a:lnTo>
                <a:lnTo>
                  <a:pt x="101217" y="1495"/>
                </a:lnTo>
                <a:lnTo>
                  <a:pt x="101217" y="0"/>
                </a:lnTo>
                <a:close/>
                <a:moveTo>
                  <a:pt x="105653" y="0"/>
                </a:moveTo>
                <a:lnTo>
                  <a:pt x="105653" y="1495"/>
                </a:lnTo>
                <a:lnTo>
                  <a:pt x="110112" y="1495"/>
                </a:lnTo>
                <a:lnTo>
                  <a:pt x="110112" y="0"/>
                </a:lnTo>
                <a:close/>
                <a:moveTo>
                  <a:pt x="114548" y="0"/>
                </a:moveTo>
                <a:lnTo>
                  <a:pt x="114548" y="1495"/>
                </a:lnTo>
                <a:lnTo>
                  <a:pt x="119008" y="1495"/>
                </a:lnTo>
                <a:lnTo>
                  <a:pt x="119008" y="0"/>
                </a:lnTo>
                <a:close/>
                <a:moveTo>
                  <a:pt x="123443" y="0"/>
                </a:moveTo>
                <a:lnTo>
                  <a:pt x="123443" y="1495"/>
                </a:lnTo>
                <a:lnTo>
                  <a:pt x="127903" y="1495"/>
                </a:lnTo>
                <a:lnTo>
                  <a:pt x="127903" y="0"/>
                </a:lnTo>
                <a:close/>
                <a:moveTo>
                  <a:pt x="132339" y="0"/>
                </a:moveTo>
                <a:lnTo>
                  <a:pt x="132339" y="1495"/>
                </a:lnTo>
                <a:lnTo>
                  <a:pt x="136798" y="1495"/>
                </a:lnTo>
                <a:lnTo>
                  <a:pt x="136798" y="0"/>
                </a:lnTo>
                <a:close/>
                <a:moveTo>
                  <a:pt x="141234" y="0"/>
                </a:moveTo>
                <a:lnTo>
                  <a:pt x="141234" y="1495"/>
                </a:lnTo>
                <a:lnTo>
                  <a:pt x="145693" y="1495"/>
                </a:lnTo>
                <a:lnTo>
                  <a:pt x="145693" y="0"/>
                </a:lnTo>
                <a:close/>
                <a:moveTo>
                  <a:pt x="150129" y="0"/>
                </a:moveTo>
                <a:lnTo>
                  <a:pt x="150129" y="1495"/>
                </a:lnTo>
                <a:lnTo>
                  <a:pt x="154589" y="1495"/>
                </a:lnTo>
                <a:lnTo>
                  <a:pt x="154589" y="0"/>
                </a:lnTo>
                <a:close/>
                <a:moveTo>
                  <a:pt x="65612" y="24"/>
                </a:moveTo>
                <a:cubicBezTo>
                  <a:pt x="64070" y="71"/>
                  <a:pt x="62552" y="285"/>
                  <a:pt x="61058" y="664"/>
                </a:cubicBezTo>
                <a:lnTo>
                  <a:pt x="61413" y="2111"/>
                </a:lnTo>
                <a:cubicBezTo>
                  <a:pt x="62813" y="1756"/>
                  <a:pt x="64236" y="1566"/>
                  <a:pt x="65660" y="1518"/>
                </a:cubicBezTo>
                <a:lnTo>
                  <a:pt x="65612" y="24"/>
                </a:lnTo>
                <a:close/>
                <a:moveTo>
                  <a:pt x="156961" y="119"/>
                </a:moveTo>
                <a:lnTo>
                  <a:pt x="156795" y="1613"/>
                </a:lnTo>
                <a:cubicBezTo>
                  <a:pt x="158218" y="1756"/>
                  <a:pt x="159618" y="2064"/>
                  <a:pt x="160993" y="2491"/>
                </a:cubicBezTo>
                <a:lnTo>
                  <a:pt x="161444" y="1068"/>
                </a:lnTo>
                <a:cubicBezTo>
                  <a:pt x="159973" y="617"/>
                  <a:pt x="158479" y="285"/>
                  <a:pt x="156961" y="119"/>
                </a:cubicBezTo>
                <a:close/>
                <a:moveTo>
                  <a:pt x="56740" y="2206"/>
                </a:moveTo>
                <a:cubicBezTo>
                  <a:pt x="55341" y="2870"/>
                  <a:pt x="54036" y="3677"/>
                  <a:pt x="52827" y="4602"/>
                </a:cubicBezTo>
                <a:lnTo>
                  <a:pt x="53728" y="5788"/>
                </a:lnTo>
                <a:cubicBezTo>
                  <a:pt x="54867" y="4910"/>
                  <a:pt x="56076" y="4175"/>
                  <a:pt x="57381" y="3558"/>
                </a:cubicBezTo>
                <a:lnTo>
                  <a:pt x="56740" y="2206"/>
                </a:lnTo>
                <a:close/>
                <a:moveTo>
                  <a:pt x="165643" y="2942"/>
                </a:moveTo>
                <a:lnTo>
                  <a:pt x="164907" y="4223"/>
                </a:lnTo>
                <a:cubicBezTo>
                  <a:pt x="166141" y="4934"/>
                  <a:pt x="167327" y="5764"/>
                  <a:pt x="168394" y="6713"/>
                </a:cubicBezTo>
                <a:lnTo>
                  <a:pt x="169367" y="5598"/>
                </a:lnTo>
                <a:cubicBezTo>
                  <a:pt x="168228" y="4578"/>
                  <a:pt x="166971" y="3701"/>
                  <a:pt x="165643" y="2942"/>
                </a:cubicBezTo>
                <a:close/>
                <a:moveTo>
                  <a:pt x="49482" y="7781"/>
                </a:moveTo>
                <a:cubicBezTo>
                  <a:pt x="48557" y="8848"/>
                  <a:pt x="47727" y="9987"/>
                  <a:pt x="47039" y="11220"/>
                </a:cubicBezTo>
                <a:lnTo>
                  <a:pt x="46849" y="11505"/>
                </a:lnTo>
                <a:lnTo>
                  <a:pt x="48130" y="12264"/>
                </a:lnTo>
                <a:lnTo>
                  <a:pt x="48320" y="11956"/>
                </a:lnTo>
                <a:cubicBezTo>
                  <a:pt x="48960" y="10817"/>
                  <a:pt x="49743" y="9749"/>
                  <a:pt x="50597" y="8753"/>
                </a:cubicBezTo>
                <a:lnTo>
                  <a:pt x="49482" y="7781"/>
                </a:lnTo>
                <a:close/>
                <a:moveTo>
                  <a:pt x="172498" y="8967"/>
                </a:moveTo>
                <a:lnTo>
                  <a:pt x="171312" y="9868"/>
                </a:lnTo>
                <a:cubicBezTo>
                  <a:pt x="171810" y="10532"/>
                  <a:pt x="172261" y="11220"/>
                  <a:pt x="172688" y="11932"/>
                </a:cubicBezTo>
                <a:lnTo>
                  <a:pt x="173613" y="13569"/>
                </a:lnTo>
                <a:lnTo>
                  <a:pt x="174917" y="12809"/>
                </a:lnTo>
                <a:lnTo>
                  <a:pt x="173992" y="11196"/>
                </a:lnTo>
                <a:cubicBezTo>
                  <a:pt x="173542" y="10437"/>
                  <a:pt x="173044" y="9678"/>
                  <a:pt x="172498" y="8967"/>
                </a:cubicBezTo>
                <a:close/>
                <a:moveTo>
                  <a:pt x="44619" y="15371"/>
                </a:moveTo>
                <a:lnTo>
                  <a:pt x="42389" y="19214"/>
                </a:lnTo>
                <a:lnTo>
                  <a:pt x="43694" y="19949"/>
                </a:lnTo>
                <a:lnTo>
                  <a:pt x="45900" y="16107"/>
                </a:lnTo>
                <a:lnTo>
                  <a:pt x="44619" y="15371"/>
                </a:lnTo>
                <a:close/>
                <a:moveTo>
                  <a:pt x="177124" y="16676"/>
                </a:moveTo>
                <a:lnTo>
                  <a:pt x="175843" y="17411"/>
                </a:lnTo>
                <a:lnTo>
                  <a:pt x="178072" y="21254"/>
                </a:lnTo>
                <a:lnTo>
                  <a:pt x="179353" y="20519"/>
                </a:lnTo>
                <a:lnTo>
                  <a:pt x="177124" y="16676"/>
                </a:lnTo>
                <a:close/>
                <a:moveTo>
                  <a:pt x="40183" y="23057"/>
                </a:moveTo>
                <a:lnTo>
                  <a:pt x="37954" y="26923"/>
                </a:lnTo>
                <a:lnTo>
                  <a:pt x="39235" y="27659"/>
                </a:lnTo>
                <a:lnTo>
                  <a:pt x="41464" y="23816"/>
                </a:lnTo>
                <a:lnTo>
                  <a:pt x="40183" y="23057"/>
                </a:lnTo>
                <a:close/>
                <a:moveTo>
                  <a:pt x="181559" y="24362"/>
                </a:moveTo>
                <a:lnTo>
                  <a:pt x="180278" y="25121"/>
                </a:lnTo>
                <a:lnTo>
                  <a:pt x="182508" y="28963"/>
                </a:lnTo>
                <a:lnTo>
                  <a:pt x="183789" y="28228"/>
                </a:lnTo>
                <a:lnTo>
                  <a:pt x="181559" y="24362"/>
                </a:lnTo>
                <a:close/>
                <a:moveTo>
                  <a:pt x="35724" y="30766"/>
                </a:moveTo>
                <a:lnTo>
                  <a:pt x="33494" y="34633"/>
                </a:lnTo>
                <a:lnTo>
                  <a:pt x="34799" y="35368"/>
                </a:lnTo>
                <a:lnTo>
                  <a:pt x="37005" y="31502"/>
                </a:lnTo>
                <a:lnTo>
                  <a:pt x="35724" y="30766"/>
                </a:lnTo>
                <a:close/>
                <a:moveTo>
                  <a:pt x="186019" y="32071"/>
                </a:moveTo>
                <a:lnTo>
                  <a:pt x="184738" y="32806"/>
                </a:lnTo>
                <a:lnTo>
                  <a:pt x="186944" y="36673"/>
                </a:lnTo>
                <a:lnTo>
                  <a:pt x="188249" y="35937"/>
                </a:lnTo>
                <a:lnTo>
                  <a:pt x="186019" y="32071"/>
                </a:lnTo>
                <a:close/>
                <a:moveTo>
                  <a:pt x="31288" y="38475"/>
                </a:moveTo>
                <a:lnTo>
                  <a:pt x="29058" y="42318"/>
                </a:lnTo>
                <a:lnTo>
                  <a:pt x="30339" y="43077"/>
                </a:lnTo>
                <a:lnTo>
                  <a:pt x="32569" y="39211"/>
                </a:lnTo>
                <a:lnTo>
                  <a:pt x="31288" y="38475"/>
                </a:lnTo>
                <a:close/>
                <a:moveTo>
                  <a:pt x="190455" y="39780"/>
                </a:moveTo>
                <a:lnTo>
                  <a:pt x="189174" y="40515"/>
                </a:lnTo>
                <a:lnTo>
                  <a:pt x="191403" y="44382"/>
                </a:lnTo>
                <a:lnTo>
                  <a:pt x="192684" y="43623"/>
                </a:lnTo>
                <a:lnTo>
                  <a:pt x="190455" y="39780"/>
                </a:lnTo>
                <a:close/>
                <a:moveTo>
                  <a:pt x="26829" y="46185"/>
                </a:moveTo>
                <a:lnTo>
                  <a:pt x="24599" y="50027"/>
                </a:lnTo>
                <a:lnTo>
                  <a:pt x="25903" y="50763"/>
                </a:lnTo>
                <a:lnTo>
                  <a:pt x="28110" y="46920"/>
                </a:lnTo>
                <a:lnTo>
                  <a:pt x="26829" y="46185"/>
                </a:lnTo>
                <a:close/>
                <a:moveTo>
                  <a:pt x="194914" y="47489"/>
                </a:moveTo>
                <a:lnTo>
                  <a:pt x="193633" y="48225"/>
                </a:lnTo>
                <a:lnTo>
                  <a:pt x="195839" y="52067"/>
                </a:lnTo>
                <a:lnTo>
                  <a:pt x="197144" y="51332"/>
                </a:lnTo>
                <a:lnTo>
                  <a:pt x="194914" y="47489"/>
                </a:lnTo>
                <a:close/>
                <a:moveTo>
                  <a:pt x="22393" y="53870"/>
                </a:moveTo>
                <a:lnTo>
                  <a:pt x="20163" y="57737"/>
                </a:lnTo>
                <a:lnTo>
                  <a:pt x="21444" y="58472"/>
                </a:lnTo>
                <a:lnTo>
                  <a:pt x="23674" y="54629"/>
                </a:lnTo>
                <a:lnTo>
                  <a:pt x="22393" y="53870"/>
                </a:lnTo>
                <a:close/>
                <a:moveTo>
                  <a:pt x="199374" y="55175"/>
                </a:moveTo>
                <a:lnTo>
                  <a:pt x="198093" y="55934"/>
                </a:lnTo>
                <a:lnTo>
                  <a:pt x="200299" y="59777"/>
                </a:lnTo>
                <a:lnTo>
                  <a:pt x="201580" y="59041"/>
                </a:lnTo>
                <a:lnTo>
                  <a:pt x="199374" y="55175"/>
                </a:lnTo>
                <a:close/>
                <a:moveTo>
                  <a:pt x="17933" y="61580"/>
                </a:moveTo>
                <a:lnTo>
                  <a:pt x="15704" y="65446"/>
                </a:lnTo>
                <a:lnTo>
                  <a:pt x="17008" y="66181"/>
                </a:lnTo>
                <a:lnTo>
                  <a:pt x="19214" y="62315"/>
                </a:lnTo>
                <a:lnTo>
                  <a:pt x="17933" y="61580"/>
                </a:lnTo>
                <a:close/>
                <a:moveTo>
                  <a:pt x="203809" y="62884"/>
                </a:moveTo>
                <a:lnTo>
                  <a:pt x="202529" y="63620"/>
                </a:lnTo>
                <a:lnTo>
                  <a:pt x="204735" y="67486"/>
                </a:lnTo>
                <a:lnTo>
                  <a:pt x="206039" y="66751"/>
                </a:lnTo>
                <a:lnTo>
                  <a:pt x="203809" y="62884"/>
                </a:lnTo>
                <a:close/>
                <a:moveTo>
                  <a:pt x="13497" y="69289"/>
                </a:moveTo>
                <a:lnTo>
                  <a:pt x="11268" y="73132"/>
                </a:lnTo>
                <a:lnTo>
                  <a:pt x="12549" y="73891"/>
                </a:lnTo>
                <a:lnTo>
                  <a:pt x="14778" y="70024"/>
                </a:lnTo>
                <a:lnTo>
                  <a:pt x="13497" y="69289"/>
                </a:lnTo>
                <a:close/>
                <a:moveTo>
                  <a:pt x="208245" y="70593"/>
                </a:moveTo>
                <a:lnTo>
                  <a:pt x="206964" y="71329"/>
                </a:lnTo>
                <a:lnTo>
                  <a:pt x="209194" y="75195"/>
                </a:lnTo>
                <a:lnTo>
                  <a:pt x="210475" y="74436"/>
                </a:lnTo>
                <a:lnTo>
                  <a:pt x="208245" y="70593"/>
                </a:lnTo>
                <a:close/>
                <a:moveTo>
                  <a:pt x="9038" y="76998"/>
                </a:moveTo>
                <a:lnTo>
                  <a:pt x="6808" y="80841"/>
                </a:lnTo>
                <a:lnTo>
                  <a:pt x="8113" y="81576"/>
                </a:lnTo>
                <a:lnTo>
                  <a:pt x="10319" y="77733"/>
                </a:lnTo>
                <a:lnTo>
                  <a:pt x="9038" y="76998"/>
                </a:lnTo>
                <a:close/>
                <a:moveTo>
                  <a:pt x="212705" y="78303"/>
                </a:moveTo>
                <a:lnTo>
                  <a:pt x="211424" y="79038"/>
                </a:lnTo>
                <a:lnTo>
                  <a:pt x="213630" y="82881"/>
                </a:lnTo>
                <a:lnTo>
                  <a:pt x="214911" y="82146"/>
                </a:lnTo>
                <a:lnTo>
                  <a:pt x="212705" y="78303"/>
                </a:lnTo>
                <a:close/>
                <a:moveTo>
                  <a:pt x="4602" y="84707"/>
                </a:moveTo>
                <a:lnTo>
                  <a:pt x="2942" y="87554"/>
                </a:lnTo>
                <a:cubicBezTo>
                  <a:pt x="2752" y="87886"/>
                  <a:pt x="2562" y="88242"/>
                  <a:pt x="2396" y="88598"/>
                </a:cubicBezTo>
                <a:lnTo>
                  <a:pt x="3701" y="89262"/>
                </a:lnTo>
                <a:cubicBezTo>
                  <a:pt x="3867" y="88953"/>
                  <a:pt x="4057" y="88621"/>
                  <a:pt x="4246" y="88289"/>
                </a:cubicBezTo>
                <a:lnTo>
                  <a:pt x="5883" y="85443"/>
                </a:lnTo>
                <a:lnTo>
                  <a:pt x="4602" y="84707"/>
                </a:lnTo>
                <a:close/>
                <a:moveTo>
                  <a:pt x="217188" y="85988"/>
                </a:moveTo>
                <a:lnTo>
                  <a:pt x="215883" y="86747"/>
                </a:lnTo>
                <a:lnTo>
                  <a:pt x="216785" y="88289"/>
                </a:lnTo>
                <a:cubicBezTo>
                  <a:pt x="217212" y="89048"/>
                  <a:pt x="217591" y="89807"/>
                  <a:pt x="217923" y="90590"/>
                </a:cubicBezTo>
                <a:lnTo>
                  <a:pt x="219299" y="89997"/>
                </a:lnTo>
                <a:cubicBezTo>
                  <a:pt x="218920" y="89167"/>
                  <a:pt x="218516" y="88337"/>
                  <a:pt x="218066" y="87554"/>
                </a:cubicBezTo>
                <a:lnTo>
                  <a:pt x="217188" y="85988"/>
                </a:lnTo>
                <a:close/>
                <a:moveTo>
                  <a:pt x="736" y="92867"/>
                </a:moveTo>
                <a:cubicBezTo>
                  <a:pt x="332" y="94362"/>
                  <a:pt x="72" y="95880"/>
                  <a:pt x="0" y="97422"/>
                </a:cubicBezTo>
                <a:lnTo>
                  <a:pt x="1471" y="97493"/>
                </a:lnTo>
                <a:cubicBezTo>
                  <a:pt x="1566" y="96070"/>
                  <a:pt x="1803" y="94646"/>
                  <a:pt x="2183" y="93271"/>
                </a:cubicBezTo>
                <a:lnTo>
                  <a:pt x="736" y="92867"/>
                </a:lnTo>
                <a:close/>
                <a:moveTo>
                  <a:pt x="220627" y="94385"/>
                </a:moveTo>
                <a:lnTo>
                  <a:pt x="219181" y="94670"/>
                </a:lnTo>
                <a:cubicBezTo>
                  <a:pt x="219441" y="96022"/>
                  <a:pt x="219560" y="97374"/>
                  <a:pt x="219560" y="98750"/>
                </a:cubicBezTo>
                <a:lnTo>
                  <a:pt x="219560" y="98964"/>
                </a:lnTo>
                <a:lnTo>
                  <a:pt x="221054" y="98964"/>
                </a:lnTo>
                <a:lnTo>
                  <a:pt x="221054" y="98750"/>
                </a:lnTo>
                <a:cubicBezTo>
                  <a:pt x="221054" y="97279"/>
                  <a:pt x="220912" y="95809"/>
                  <a:pt x="220627" y="94385"/>
                </a:cubicBezTo>
                <a:close/>
                <a:moveTo>
                  <a:pt x="1661" y="101786"/>
                </a:moveTo>
                <a:lnTo>
                  <a:pt x="190" y="102000"/>
                </a:lnTo>
                <a:cubicBezTo>
                  <a:pt x="404" y="103518"/>
                  <a:pt x="783" y="105012"/>
                  <a:pt x="1329" y="106459"/>
                </a:cubicBezTo>
                <a:lnTo>
                  <a:pt x="2705" y="105938"/>
                </a:lnTo>
                <a:cubicBezTo>
                  <a:pt x="2206" y="104585"/>
                  <a:pt x="1874" y="103210"/>
                  <a:pt x="1661" y="101786"/>
                </a:cubicBezTo>
                <a:close/>
                <a:moveTo>
                  <a:pt x="219086" y="103233"/>
                </a:moveTo>
                <a:cubicBezTo>
                  <a:pt x="218777" y="104633"/>
                  <a:pt x="218327" y="105985"/>
                  <a:pt x="217757" y="107290"/>
                </a:cubicBezTo>
                <a:lnTo>
                  <a:pt x="219109" y="107883"/>
                </a:lnTo>
                <a:cubicBezTo>
                  <a:pt x="219726" y="106483"/>
                  <a:pt x="220200" y="105036"/>
                  <a:pt x="220533" y="103542"/>
                </a:cubicBezTo>
                <a:lnTo>
                  <a:pt x="219086" y="103233"/>
                </a:lnTo>
                <a:close/>
                <a:moveTo>
                  <a:pt x="4602" y="109828"/>
                </a:moveTo>
                <a:lnTo>
                  <a:pt x="3321" y="110563"/>
                </a:lnTo>
                <a:lnTo>
                  <a:pt x="5527" y="114406"/>
                </a:lnTo>
                <a:lnTo>
                  <a:pt x="6808" y="113671"/>
                </a:lnTo>
                <a:lnTo>
                  <a:pt x="4602" y="109828"/>
                </a:lnTo>
                <a:close/>
                <a:moveTo>
                  <a:pt x="215646" y="111132"/>
                </a:moveTo>
                <a:lnTo>
                  <a:pt x="213440" y="114975"/>
                </a:lnTo>
                <a:lnTo>
                  <a:pt x="214721" y="115711"/>
                </a:lnTo>
                <a:lnTo>
                  <a:pt x="216951" y="111868"/>
                </a:lnTo>
                <a:lnTo>
                  <a:pt x="215646" y="111132"/>
                </a:lnTo>
                <a:close/>
                <a:moveTo>
                  <a:pt x="9038" y="117513"/>
                </a:moveTo>
                <a:lnTo>
                  <a:pt x="7757" y="118272"/>
                </a:lnTo>
                <a:lnTo>
                  <a:pt x="9987" y="122115"/>
                </a:lnTo>
                <a:lnTo>
                  <a:pt x="11268" y="121380"/>
                </a:lnTo>
                <a:lnTo>
                  <a:pt x="9038" y="117513"/>
                </a:lnTo>
                <a:close/>
                <a:moveTo>
                  <a:pt x="211210" y="118818"/>
                </a:moveTo>
                <a:lnTo>
                  <a:pt x="208981" y="122684"/>
                </a:lnTo>
                <a:lnTo>
                  <a:pt x="210261" y="123420"/>
                </a:lnTo>
                <a:lnTo>
                  <a:pt x="212491" y="119577"/>
                </a:lnTo>
                <a:lnTo>
                  <a:pt x="211210" y="118818"/>
                </a:lnTo>
                <a:close/>
                <a:moveTo>
                  <a:pt x="13497" y="125223"/>
                </a:moveTo>
                <a:lnTo>
                  <a:pt x="12217" y="125958"/>
                </a:lnTo>
                <a:lnTo>
                  <a:pt x="14423" y="129824"/>
                </a:lnTo>
                <a:lnTo>
                  <a:pt x="15704" y="129089"/>
                </a:lnTo>
                <a:lnTo>
                  <a:pt x="13497" y="125223"/>
                </a:lnTo>
                <a:close/>
                <a:moveTo>
                  <a:pt x="206751" y="126527"/>
                </a:moveTo>
                <a:lnTo>
                  <a:pt x="204545" y="130394"/>
                </a:lnTo>
                <a:lnTo>
                  <a:pt x="205826" y="131129"/>
                </a:lnTo>
                <a:lnTo>
                  <a:pt x="208055" y="127263"/>
                </a:lnTo>
                <a:lnTo>
                  <a:pt x="206751" y="126527"/>
                </a:lnTo>
                <a:close/>
                <a:moveTo>
                  <a:pt x="17933" y="132932"/>
                </a:moveTo>
                <a:lnTo>
                  <a:pt x="16652" y="133667"/>
                </a:lnTo>
                <a:lnTo>
                  <a:pt x="18882" y="137534"/>
                </a:lnTo>
                <a:lnTo>
                  <a:pt x="20163" y="136775"/>
                </a:lnTo>
                <a:lnTo>
                  <a:pt x="17933" y="132932"/>
                </a:lnTo>
                <a:close/>
                <a:moveTo>
                  <a:pt x="202315" y="134237"/>
                </a:moveTo>
                <a:lnTo>
                  <a:pt x="200085" y="138079"/>
                </a:lnTo>
                <a:lnTo>
                  <a:pt x="201366" y="138838"/>
                </a:lnTo>
                <a:lnTo>
                  <a:pt x="203596" y="134972"/>
                </a:lnTo>
                <a:lnTo>
                  <a:pt x="202315" y="134237"/>
                </a:lnTo>
                <a:close/>
                <a:moveTo>
                  <a:pt x="22369" y="140641"/>
                </a:moveTo>
                <a:lnTo>
                  <a:pt x="21088" y="141376"/>
                </a:lnTo>
                <a:lnTo>
                  <a:pt x="23318" y="145219"/>
                </a:lnTo>
                <a:lnTo>
                  <a:pt x="24599" y="144484"/>
                </a:lnTo>
                <a:lnTo>
                  <a:pt x="22369" y="140641"/>
                </a:lnTo>
                <a:close/>
                <a:moveTo>
                  <a:pt x="197856" y="141922"/>
                </a:moveTo>
                <a:lnTo>
                  <a:pt x="195626" y="145789"/>
                </a:lnTo>
                <a:lnTo>
                  <a:pt x="196930" y="146524"/>
                </a:lnTo>
                <a:lnTo>
                  <a:pt x="199136" y="142681"/>
                </a:lnTo>
                <a:lnTo>
                  <a:pt x="197856" y="141922"/>
                </a:lnTo>
                <a:close/>
                <a:moveTo>
                  <a:pt x="26829" y="148327"/>
                </a:moveTo>
                <a:lnTo>
                  <a:pt x="25548" y="149086"/>
                </a:lnTo>
                <a:lnTo>
                  <a:pt x="27777" y="152929"/>
                </a:lnTo>
                <a:lnTo>
                  <a:pt x="29058" y="152193"/>
                </a:lnTo>
                <a:lnTo>
                  <a:pt x="26829" y="148327"/>
                </a:lnTo>
                <a:close/>
                <a:moveTo>
                  <a:pt x="193420" y="149631"/>
                </a:moveTo>
                <a:lnTo>
                  <a:pt x="191190" y="153498"/>
                </a:lnTo>
                <a:lnTo>
                  <a:pt x="192471" y="154233"/>
                </a:lnTo>
                <a:lnTo>
                  <a:pt x="194701" y="150390"/>
                </a:lnTo>
                <a:lnTo>
                  <a:pt x="193420" y="149631"/>
                </a:lnTo>
                <a:close/>
                <a:moveTo>
                  <a:pt x="31264" y="156036"/>
                </a:moveTo>
                <a:lnTo>
                  <a:pt x="29983" y="156771"/>
                </a:lnTo>
                <a:lnTo>
                  <a:pt x="32213" y="160638"/>
                </a:lnTo>
                <a:lnTo>
                  <a:pt x="33494" y="159902"/>
                </a:lnTo>
                <a:lnTo>
                  <a:pt x="31264" y="156036"/>
                </a:lnTo>
                <a:close/>
                <a:moveTo>
                  <a:pt x="188960" y="157341"/>
                </a:moveTo>
                <a:lnTo>
                  <a:pt x="186730" y="161207"/>
                </a:lnTo>
                <a:lnTo>
                  <a:pt x="188035" y="161942"/>
                </a:lnTo>
                <a:lnTo>
                  <a:pt x="190241" y="158076"/>
                </a:lnTo>
                <a:lnTo>
                  <a:pt x="188960" y="157341"/>
                </a:lnTo>
                <a:close/>
                <a:moveTo>
                  <a:pt x="35724" y="163745"/>
                </a:moveTo>
                <a:lnTo>
                  <a:pt x="34443" y="164481"/>
                </a:lnTo>
                <a:lnTo>
                  <a:pt x="36673" y="168347"/>
                </a:lnTo>
                <a:lnTo>
                  <a:pt x="37954" y="167588"/>
                </a:lnTo>
                <a:lnTo>
                  <a:pt x="35724" y="163745"/>
                </a:lnTo>
                <a:close/>
                <a:moveTo>
                  <a:pt x="184524" y="165050"/>
                </a:moveTo>
                <a:lnTo>
                  <a:pt x="182295" y="168893"/>
                </a:lnTo>
                <a:lnTo>
                  <a:pt x="183576" y="169652"/>
                </a:lnTo>
                <a:lnTo>
                  <a:pt x="185805" y="165785"/>
                </a:lnTo>
                <a:lnTo>
                  <a:pt x="184524" y="165050"/>
                </a:lnTo>
                <a:close/>
                <a:moveTo>
                  <a:pt x="40160" y="171455"/>
                </a:moveTo>
                <a:lnTo>
                  <a:pt x="38879" y="172190"/>
                </a:lnTo>
                <a:lnTo>
                  <a:pt x="41108" y="176033"/>
                </a:lnTo>
                <a:lnTo>
                  <a:pt x="42389" y="175297"/>
                </a:lnTo>
                <a:lnTo>
                  <a:pt x="40160" y="171455"/>
                </a:lnTo>
                <a:close/>
                <a:moveTo>
                  <a:pt x="180065" y="172759"/>
                </a:moveTo>
                <a:lnTo>
                  <a:pt x="177835" y="176602"/>
                </a:lnTo>
                <a:lnTo>
                  <a:pt x="179140" y="177337"/>
                </a:lnTo>
                <a:lnTo>
                  <a:pt x="181346" y="173495"/>
                </a:lnTo>
                <a:lnTo>
                  <a:pt x="180065" y="172759"/>
                </a:lnTo>
                <a:close/>
                <a:moveTo>
                  <a:pt x="44619" y="179140"/>
                </a:moveTo>
                <a:lnTo>
                  <a:pt x="43338" y="179899"/>
                </a:lnTo>
                <a:lnTo>
                  <a:pt x="45568" y="183742"/>
                </a:lnTo>
                <a:lnTo>
                  <a:pt x="46849" y="183007"/>
                </a:lnTo>
                <a:lnTo>
                  <a:pt x="44619" y="179140"/>
                </a:lnTo>
                <a:close/>
                <a:moveTo>
                  <a:pt x="175629" y="180445"/>
                </a:moveTo>
                <a:lnTo>
                  <a:pt x="173399" y="184311"/>
                </a:lnTo>
                <a:lnTo>
                  <a:pt x="174680" y="185047"/>
                </a:lnTo>
                <a:lnTo>
                  <a:pt x="176910" y="181204"/>
                </a:lnTo>
                <a:lnTo>
                  <a:pt x="175629" y="180445"/>
                </a:lnTo>
                <a:close/>
                <a:moveTo>
                  <a:pt x="49079" y="186778"/>
                </a:moveTo>
                <a:lnTo>
                  <a:pt x="47845" y="187608"/>
                </a:lnTo>
                <a:cubicBezTo>
                  <a:pt x="48723" y="188889"/>
                  <a:pt x="49695" y="190075"/>
                  <a:pt x="50810" y="191143"/>
                </a:cubicBezTo>
                <a:lnTo>
                  <a:pt x="51830" y="190075"/>
                </a:lnTo>
                <a:cubicBezTo>
                  <a:pt x="50810" y="189079"/>
                  <a:pt x="49885" y="187964"/>
                  <a:pt x="49079" y="186778"/>
                </a:cubicBezTo>
                <a:close/>
                <a:moveTo>
                  <a:pt x="171051" y="187964"/>
                </a:moveTo>
                <a:cubicBezTo>
                  <a:pt x="170173" y="189103"/>
                  <a:pt x="169177" y="190123"/>
                  <a:pt x="168086" y="191048"/>
                </a:cubicBezTo>
                <a:lnTo>
                  <a:pt x="169058" y="192187"/>
                </a:lnTo>
                <a:cubicBezTo>
                  <a:pt x="170221" y="191190"/>
                  <a:pt x="171288" y="190075"/>
                  <a:pt x="172237" y="188889"/>
                </a:cubicBezTo>
                <a:lnTo>
                  <a:pt x="171051" y="187964"/>
                </a:lnTo>
                <a:close/>
                <a:moveTo>
                  <a:pt x="55199" y="192732"/>
                </a:moveTo>
                <a:lnTo>
                  <a:pt x="54416" y="193989"/>
                </a:lnTo>
                <a:cubicBezTo>
                  <a:pt x="55697" y="194820"/>
                  <a:pt x="57073" y="195507"/>
                  <a:pt x="58520" y="196053"/>
                </a:cubicBezTo>
                <a:lnTo>
                  <a:pt x="59041" y="194654"/>
                </a:lnTo>
                <a:cubicBezTo>
                  <a:pt x="57689" y="194155"/>
                  <a:pt x="56408" y="193515"/>
                  <a:pt x="55199" y="192732"/>
                </a:cubicBezTo>
                <a:close/>
                <a:moveTo>
                  <a:pt x="164552" y="193467"/>
                </a:moveTo>
                <a:cubicBezTo>
                  <a:pt x="163294" y="194155"/>
                  <a:pt x="161966" y="194701"/>
                  <a:pt x="160590" y="195104"/>
                </a:cubicBezTo>
                <a:lnTo>
                  <a:pt x="161017" y="196527"/>
                </a:lnTo>
                <a:lnTo>
                  <a:pt x="161017" y="196551"/>
                </a:lnTo>
                <a:cubicBezTo>
                  <a:pt x="162488" y="196100"/>
                  <a:pt x="163911" y="195507"/>
                  <a:pt x="165263" y="194772"/>
                </a:cubicBezTo>
                <a:lnTo>
                  <a:pt x="164552" y="193467"/>
                </a:lnTo>
                <a:close/>
                <a:moveTo>
                  <a:pt x="63169" y="195745"/>
                </a:moveTo>
                <a:lnTo>
                  <a:pt x="62932" y="197215"/>
                </a:lnTo>
                <a:cubicBezTo>
                  <a:pt x="64094" y="197381"/>
                  <a:pt x="65256" y="197476"/>
                  <a:pt x="66419" y="197476"/>
                </a:cubicBezTo>
                <a:lnTo>
                  <a:pt x="67486" y="197476"/>
                </a:lnTo>
                <a:lnTo>
                  <a:pt x="67486" y="196006"/>
                </a:lnTo>
                <a:lnTo>
                  <a:pt x="66419" y="196006"/>
                </a:lnTo>
                <a:cubicBezTo>
                  <a:pt x="65327" y="195982"/>
                  <a:pt x="64236" y="195911"/>
                  <a:pt x="63169" y="195745"/>
                </a:cubicBezTo>
                <a:close/>
                <a:moveTo>
                  <a:pt x="71922" y="196006"/>
                </a:moveTo>
                <a:lnTo>
                  <a:pt x="71922" y="197476"/>
                </a:lnTo>
                <a:lnTo>
                  <a:pt x="76381" y="197476"/>
                </a:lnTo>
                <a:lnTo>
                  <a:pt x="76381" y="196006"/>
                </a:lnTo>
                <a:close/>
                <a:moveTo>
                  <a:pt x="80817" y="196006"/>
                </a:moveTo>
                <a:lnTo>
                  <a:pt x="80817" y="197476"/>
                </a:lnTo>
                <a:lnTo>
                  <a:pt x="85277" y="197476"/>
                </a:lnTo>
                <a:lnTo>
                  <a:pt x="85277" y="196006"/>
                </a:lnTo>
                <a:close/>
                <a:moveTo>
                  <a:pt x="89712" y="196006"/>
                </a:moveTo>
                <a:lnTo>
                  <a:pt x="89712" y="197476"/>
                </a:lnTo>
                <a:lnTo>
                  <a:pt x="94172" y="197476"/>
                </a:lnTo>
                <a:lnTo>
                  <a:pt x="94172" y="196006"/>
                </a:lnTo>
                <a:close/>
                <a:moveTo>
                  <a:pt x="98631" y="196006"/>
                </a:moveTo>
                <a:lnTo>
                  <a:pt x="98631" y="197476"/>
                </a:lnTo>
                <a:lnTo>
                  <a:pt x="103067" y="197476"/>
                </a:lnTo>
                <a:lnTo>
                  <a:pt x="103067" y="196006"/>
                </a:lnTo>
                <a:close/>
                <a:moveTo>
                  <a:pt x="107527" y="196006"/>
                </a:moveTo>
                <a:lnTo>
                  <a:pt x="107527" y="197476"/>
                </a:lnTo>
                <a:lnTo>
                  <a:pt x="111963" y="197476"/>
                </a:lnTo>
                <a:lnTo>
                  <a:pt x="111963" y="196006"/>
                </a:lnTo>
                <a:close/>
                <a:moveTo>
                  <a:pt x="116422" y="196006"/>
                </a:moveTo>
                <a:lnTo>
                  <a:pt x="116422" y="197476"/>
                </a:lnTo>
                <a:lnTo>
                  <a:pt x="120858" y="197476"/>
                </a:lnTo>
                <a:lnTo>
                  <a:pt x="120858" y="196006"/>
                </a:lnTo>
                <a:close/>
                <a:moveTo>
                  <a:pt x="125317" y="196006"/>
                </a:moveTo>
                <a:lnTo>
                  <a:pt x="125317" y="197476"/>
                </a:lnTo>
                <a:lnTo>
                  <a:pt x="129753" y="197476"/>
                </a:lnTo>
                <a:lnTo>
                  <a:pt x="129753" y="196006"/>
                </a:lnTo>
                <a:close/>
                <a:moveTo>
                  <a:pt x="134213" y="196006"/>
                </a:moveTo>
                <a:lnTo>
                  <a:pt x="134213" y="197476"/>
                </a:lnTo>
                <a:lnTo>
                  <a:pt x="138648" y="197476"/>
                </a:lnTo>
                <a:lnTo>
                  <a:pt x="138648" y="196006"/>
                </a:lnTo>
                <a:close/>
                <a:moveTo>
                  <a:pt x="143108" y="196006"/>
                </a:moveTo>
                <a:lnTo>
                  <a:pt x="143108" y="197476"/>
                </a:lnTo>
                <a:lnTo>
                  <a:pt x="147544" y="197476"/>
                </a:lnTo>
                <a:lnTo>
                  <a:pt x="147544" y="196006"/>
                </a:lnTo>
                <a:close/>
                <a:moveTo>
                  <a:pt x="156368" y="195911"/>
                </a:moveTo>
                <a:cubicBezTo>
                  <a:pt x="155775" y="195958"/>
                  <a:pt x="155182" y="196006"/>
                  <a:pt x="154589" y="196006"/>
                </a:cubicBezTo>
                <a:lnTo>
                  <a:pt x="152003" y="196006"/>
                </a:lnTo>
                <a:lnTo>
                  <a:pt x="152003" y="197476"/>
                </a:lnTo>
                <a:lnTo>
                  <a:pt x="154589" y="197476"/>
                </a:lnTo>
                <a:cubicBezTo>
                  <a:pt x="155229" y="197476"/>
                  <a:pt x="155870" y="197453"/>
                  <a:pt x="156510" y="197405"/>
                </a:cubicBezTo>
                <a:lnTo>
                  <a:pt x="156368" y="195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3390900" y="2699100"/>
            <a:ext cx="23622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162300" y="3422700"/>
            <a:ext cx="2819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208650" y="1177738"/>
            <a:ext cx="2726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1"/>
          <p:cNvGrpSpPr/>
          <p:nvPr/>
        </p:nvGrpSpPr>
        <p:grpSpPr>
          <a:xfrm flipH="1">
            <a:off x="479165" y="299925"/>
            <a:ext cx="5154835" cy="4543657"/>
            <a:chOff x="3527165" y="299925"/>
            <a:chExt cx="5154835" cy="4543657"/>
          </a:xfrm>
        </p:grpSpPr>
        <p:sp>
          <p:nvSpPr>
            <p:cNvPr id="151" name="Google Shape;151;p21"/>
            <p:cNvSpPr/>
            <p:nvPr/>
          </p:nvSpPr>
          <p:spPr>
            <a:xfrm>
              <a:off x="5517600" y="300000"/>
              <a:ext cx="3164400" cy="454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527165" y="299925"/>
              <a:ext cx="5143384" cy="4543657"/>
            </a:xfrm>
            <a:custGeom>
              <a:rect b="b" l="l" r="r" t="t"/>
              <a:pathLst>
                <a:path extrusionOk="0" h="209361" w="236995">
                  <a:moveTo>
                    <a:pt x="166426" y="0"/>
                  </a:moveTo>
                  <a:lnTo>
                    <a:pt x="70546" y="0"/>
                  </a:lnTo>
                  <a:cubicBezTo>
                    <a:pt x="62813" y="0"/>
                    <a:pt x="55673" y="4127"/>
                    <a:pt x="51807" y="10817"/>
                  </a:cubicBezTo>
                  <a:lnTo>
                    <a:pt x="3867" y="93863"/>
                  </a:lnTo>
                  <a:cubicBezTo>
                    <a:pt x="0" y="100553"/>
                    <a:pt x="0" y="108808"/>
                    <a:pt x="3867" y="115497"/>
                  </a:cubicBezTo>
                  <a:lnTo>
                    <a:pt x="51807" y="198544"/>
                  </a:lnTo>
                  <a:cubicBezTo>
                    <a:pt x="55673" y="205233"/>
                    <a:pt x="62813" y="209360"/>
                    <a:pt x="70546" y="209360"/>
                  </a:cubicBezTo>
                  <a:lnTo>
                    <a:pt x="166426" y="209360"/>
                  </a:lnTo>
                  <a:cubicBezTo>
                    <a:pt x="174159" y="209360"/>
                    <a:pt x="181298" y="205233"/>
                    <a:pt x="185165" y="198544"/>
                  </a:cubicBezTo>
                  <a:lnTo>
                    <a:pt x="233128" y="115497"/>
                  </a:lnTo>
                  <a:cubicBezTo>
                    <a:pt x="236995" y="108808"/>
                    <a:pt x="236995" y="100553"/>
                    <a:pt x="233128" y="93863"/>
                  </a:cubicBezTo>
                  <a:lnTo>
                    <a:pt x="185189" y="10817"/>
                  </a:lnTo>
                  <a:cubicBezTo>
                    <a:pt x="181322" y="4127"/>
                    <a:pt x="174159" y="0"/>
                    <a:pt x="166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1"/>
          <p:cNvSpPr txBox="1"/>
          <p:nvPr>
            <p:ph type="ctrTitle"/>
          </p:nvPr>
        </p:nvSpPr>
        <p:spPr>
          <a:xfrm flipH="1">
            <a:off x="1055275" y="2944125"/>
            <a:ext cx="3343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 flipH="1">
            <a:off x="986900" y="1490488"/>
            <a:ext cx="34803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idx="1" type="subTitle"/>
          </p:nvPr>
        </p:nvSpPr>
        <p:spPr>
          <a:xfrm flipH="1">
            <a:off x="1751850" y="2298675"/>
            <a:ext cx="22869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" type="subTitle"/>
          </p:nvPr>
        </p:nvSpPr>
        <p:spPr>
          <a:xfrm flipH="1">
            <a:off x="1477650" y="3209788"/>
            <a:ext cx="20211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 rot="-5400000">
            <a:off x="3663913" y="-1185750"/>
            <a:ext cx="5724600" cy="7515000"/>
          </a:xfrm>
          <a:prstGeom prst="wave">
            <a:avLst>
              <a:gd fmla="val 7602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6"/>
          <p:cNvGrpSpPr/>
          <p:nvPr/>
        </p:nvGrpSpPr>
        <p:grpSpPr>
          <a:xfrm>
            <a:off x="791311" y="1112943"/>
            <a:ext cx="3335350" cy="2946443"/>
            <a:chOff x="2549775" y="861525"/>
            <a:chExt cx="4044320" cy="3572745"/>
          </a:xfrm>
        </p:grpSpPr>
        <p:sp>
          <p:nvSpPr>
            <p:cNvPr id="175" name="Google Shape;175;p26"/>
            <p:cNvSpPr/>
            <p:nvPr/>
          </p:nvSpPr>
          <p:spPr>
            <a:xfrm>
              <a:off x="2549775" y="861525"/>
              <a:ext cx="4044320" cy="3572745"/>
            </a:xfrm>
            <a:custGeom>
              <a:rect b="b" l="l" r="r" t="t"/>
              <a:pathLst>
                <a:path extrusionOk="0" h="209361" w="236995">
                  <a:moveTo>
                    <a:pt x="166426" y="0"/>
                  </a:moveTo>
                  <a:lnTo>
                    <a:pt x="70546" y="0"/>
                  </a:lnTo>
                  <a:cubicBezTo>
                    <a:pt x="62813" y="0"/>
                    <a:pt x="55673" y="4127"/>
                    <a:pt x="51807" y="10817"/>
                  </a:cubicBezTo>
                  <a:lnTo>
                    <a:pt x="3867" y="93863"/>
                  </a:lnTo>
                  <a:cubicBezTo>
                    <a:pt x="0" y="100553"/>
                    <a:pt x="0" y="108808"/>
                    <a:pt x="3867" y="115497"/>
                  </a:cubicBezTo>
                  <a:lnTo>
                    <a:pt x="51807" y="198544"/>
                  </a:lnTo>
                  <a:cubicBezTo>
                    <a:pt x="55673" y="205233"/>
                    <a:pt x="62813" y="209360"/>
                    <a:pt x="70546" y="209360"/>
                  </a:cubicBezTo>
                  <a:lnTo>
                    <a:pt x="166426" y="209360"/>
                  </a:lnTo>
                  <a:cubicBezTo>
                    <a:pt x="174159" y="209360"/>
                    <a:pt x="181298" y="205233"/>
                    <a:pt x="185165" y="198544"/>
                  </a:cubicBezTo>
                  <a:lnTo>
                    <a:pt x="233128" y="115497"/>
                  </a:lnTo>
                  <a:cubicBezTo>
                    <a:pt x="236995" y="108808"/>
                    <a:pt x="236995" y="100553"/>
                    <a:pt x="233128" y="93863"/>
                  </a:cubicBezTo>
                  <a:lnTo>
                    <a:pt x="185189" y="10817"/>
                  </a:lnTo>
                  <a:cubicBezTo>
                    <a:pt x="181322" y="4127"/>
                    <a:pt x="174159" y="0"/>
                    <a:pt x="166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686194" y="962721"/>
              <a:ext cx="3772304" cy="3369945"/>
            </a:xfrm>
            <a:custGeom>
              <a:rect b="b" l="l" r="r" t="t"/>
              <a:pathLst>
                <a:path extrusionOk="0" h="197477" w="221055">
                  <a:moveTo>
                    <a:pt x="70072" y="0"/>
                  </a:moveTo>
                  <a:lnTo>
                    <a:pt x="70072" y="1495"/>
                  </a:lnTo>
                  <a:lnTo>
                    <a:pt x="74531" y="1495"/>
                  </a:lnTo>
                  <a:lnTo>
                    <a:pt x="74531" y="0"/>
                  </a:lnTo>
                  <a:close/>
                  <a:moveTo>
                    <a:pt x="78967" y="0"/>
                  </a:moveTo>
                  <a:lnTo>
                    <a:pt x="78967" y="1495"/>
                  </a:lnTo>
                  <a:lnTo>
                    <a:pt x="83426" y="1495"/>
                  </a:lnTo>
                  <a:lnTo>
                    <a:pt x="83426" y="0"/>
                  </a:lnTo>
                  <a:close/>
                  <a:moveTo>
                    <a:pt x="87862" y="0"/>
                  </a:moveTo>
                  <a:lnTo>
                    <a:pt x="87862" y="1495"/>
                  </a:lnTo>
                  <a:lnTo>
                    <a:pt x="92322" y="1495"/>
                  </a:lnTo>
                  <a:lnTo>
                    <a:pt x="92322" y="0"/>
                  </a:lnTo>
                  <a:close/>
                  <a:moveTo>
                    <a:pt x="96757" y="0"/>
                  </a:moveTo>
                  <a:lnTo>
                    <a:pt x="96757" y="1495"/>
                  </a:lnTo>
                  <a:lnTo>
                    <a:pt x="101217" y="1495"/>
                  </a:lnTo>
                  <a:lnTo>
                    <a:pt x="101217" y="0"/>
                  </a:lnTo>
                  <a:close/>
                  <a:moveTo>
                    <a:pt x="105653" y="0"/>
                  </a:moveTo>
                  <a:lnTo>
                    <a:pt x="105653" y="1495"/>
                  </a:lnTo>
                  <a:lnTo>
                    <a:pt x="110112" y="1495"/>
                  </a:lnTo>
                  <a:lnTo>
                    <a:pt x="110112" y="0"/>
                  </a:lnTo>
                  <a:close/>
                  <a:moveTo>
                    <a:pt x="114548" y="0"/>
                  </a:moveTo>
                  <a:lnTo>
                    <a:pt x="114548" y="1495"/>
                  </a:lnTo>
                  <a:lnTo>
                    <a:pt x="119008" y="1495"/>
                  </a:lnTo>
                  <a:lnTo>
                    <a:pt x="119008" y="0"/>
                  </a:lnTo>
                  <a:close/>
                  <a:moveTo>
                    <a:pt x="123443" y="0"/>
                  </a:moveTo>
                  <a:lnTo>
                    <a:pt x="123443" y="1495"/>
                  </a:lnTo>
                  <a:lnTo>
                    <a:pt x="127903" y="1495"/>
                  </a:lnTo>
                  <a:lnTo>
                    <a:pt x="127903" y="0"/>
                  </a:lnTo>
                  <a:close/>
                  <a:moveTo>
                    <a:pt x="132339" y="0"/>
                  </a:moveTo>
                  <a:lnTo>
                    <a:pt x="132339" y="1495"/>
                  </a:lnTo>
                  <a:lnTo>
                    <a:pt x="136798" y="1495"/>
                  </a:lnTo>
                  <a:lnTo>
                    <a:pt x="136798" y="0"/>
                  </a:lnTo>
                  <a:close/>
                  <a:moveTo>
                    <a:pt x="141234" y="0"/>
                  </a:moveTo>
                  <a:lnTo>
                    <a:pt x="141234" y="1495"/>
                  </a:lnTo>
                  <a:lnTo>
                    <a:pt x="145693" y="1495"/>
                  </a:lnTo>
                  <a:lnTo>
                    <a:pt x="145693" y="0"/>
                  </a:lnTo>
                  <a:close/>
                  <a:moveTo>
                    <a:pt x="150129" y="0"/>
                  </a:moveTo>
                  <a:lnTo>
                    <a:pt x="150129" y="1495"/>
                  </a:lnTo>
                  <a:lnTo>
                    <a:pt x="154589" y="1495"/>
                  </a:lnTo>
                  <a:lnTo>
                    <a:pt x="154589" y="0"/>
                  </a:lnTo>
                  <a:close/>
                  <a:moveTo>
                    <a:pt x="65612" y="24"/>
                  </a:moveTo>
                  <a:cubicBezTo>
                    <a:pt x="64070" y="71"/>
                    <a:pt x="62552" y="285"/>
                    <a:pt x="61058" y="664"/>
                  </a:cubicBezTo>
                  <a:lnTo>
                    <a:pt x="61413" y="2111"/>
                  </a:lnTo>
                  <a:cubicBezTo>
                    <a:pt x="62813" y="1756"/>
                    <a:pt x="64236" y="1566"/>
                    <a:pt x="65660" y="1518"/>
                  </a:cubicBezTo>
                  <a:lnTo>
                    <a:pt x="65612" y="24"/>
                  </a:lnTo>
                  <a:close/>
                  <a:moveTo>
                    <a:pt x="156961" y="119"/>
                  </a:moveTo>
                  <a:lnTo>
                    <a:pt x="156795" y="1613"/>
                  </a:lnTo>
                  <a:cubicBezTo>
                    <a:pt x="158218" y="1756"/>
                    <a:pt x="159618" y="2064"/>
                    <a:pt x="160993" y="2491"/>
                  </a:cubicBezTo>
                  <a:lnTo>
                    <a:pt x="161444" y="1068"/>
                  </a:lnTo>
                  <a:cubicBezTo>
                    <a:pt x="159973" y="617"/>
                    <a:pt x="158479" y="285"/>
                    <a:pt x="156961" y="119"/>
                  </a:cubicBezTo>
                  <a:close/>
                  <a:moveTo>
                    <a:pt x="56740" y="2206"/>
                  </a:moveTo>
                  <a:cubicBezTo>
                    <a:pt x="55341" y="2870"/>
                    <a:pt x="54036" y="3677"/>
                    <a:pt x="52827" y="4602"/>
                  </a:cubicBezTo>
                  <a:lnTo>
                    <a:pt x="53728" y="5788"/>
                  </a:lnTo>
                  <a:cubicBezTo>
                    <a:pt x="54867" y="4910"/>
                    <a:pt x="56076" y="4175"/>
                    <a:pt x="57381" y="3558"/>
                  </a:cubicBezTo>
                  <a:lnTo>
                    <a:pt x="56740" y="2206"/>
                  </a:lnTo>
                  <a:close/>
                  <a:moveTo>
                    <a:pt x="165643" y="2942"/>
                  </a:moveTo>
                  <a:lnTo>
                    <a:pt x="164907" y="4223"/>
                  </a:lnTo>
                  <a:cubicBezTo>
                    <a:pt x="166141" y="4934"/>
                    <a:pt x="167327" y="5764"/>
                    <a:pt x="168394" y="6713"/>
                  </a:cubicBezTo>
                  <a:lnTo>
                    <a:pt x="169367" y="5598"/>
                  </a:lnTo>
                  <a:cubicBezTo>
                    <a:pt x="168228" y="4578"/>
                    <a:pt x="166971" y="3701"/>
                    <a:pt x="165643" y="2942"/>
                  </a:cubicBezTo>
                  <a:close/>
                  <a:moveTo>
                    <a:pt x="49482" y="7781"/>
                  </a:moveTo>
                  <a:cubicBezTo>
                    <a:pt x="48557" y="8848"/>
                    <a:pt x="47727" y="9987"/>
                    <a:pt x="47039" y="11220"/>
                  </a:cubicBezTo>
                  <a:lnTo>
                    <a:pt x="46849" y="11505"/>
                  </a:lnTo>
                  <a:lnTo>
                    <a:pt x="48130" y="12264"/>
                  </a:lnTo>
                  <a:lnTo>
                    <a:pt x="48320" y="11956"/>
                  </a:lnTo>
                  <a:cubicBezTo>
                    <a:pt x="48960" y="10817"/>
                    <a:pt x="49743" y="9749"/>
                    <a:pt x="50597" y="8753"/>
                  </a:cubicBezTo>
                  <a:lnTo>
                    <a:pt x="49482" y="7781"/>
                  </a:lnTo>
                  <a:close/>
                  <a:moveTo>
                    <a:pt x="172498" y="8967"/>
                  </a:moveTo>
                  <a:lnTo>
                    <a:pt x="171312" y="9868"/>
                  </a:lnTo>
                  <a:cubicBezTo>
                    <a:pt x="171810" y="10532"/>
                    <a:pt x="172261" y="11220"/>
                    <a:pt x="172688" y="11932"/>
                  </a:cubicBezTo>
                  <a:lnTo>
                    <a:pt x="173613" y="13569"/>
                  </a:lnTo>
                  <a:lnTo>
                    <a:pt x="174917" y="12809"/>
                  </a:lnTo>
                  <a:lnTo>
                    <a:pt x="173992" y="11196"/>
                  </a:lnTo>
                  <a:cubicBezTo>
                    <a:pt x="173542" y="10437"/>
                    <a:pt x="173044" y="9678"/>
                    <a:pt x="172498" y="8967"/>
                  </a:cubicBezTo>
                  <a:close/>
                  <a:moveTo>
                    <a:pt x="44619" y="15371"/>
                  </a:moveTo>
                  <a:lnTo>
                    <a:pt x="42389" y="19214"/>
                  </a:lnTo>
                  <a:lnTo>
                    <a:pt x="43694" y="19949"/>
                  </a:lnTo>
                  <a:lnTo>
                    <a:pt x="45900" y="16107"/>
                  </a:lnTo>
                  <a:lnTo>
                    <a:pt x="44619" y="15371"/>
                  </a:lnTo>
                  <a:close/>
                  <a:moveTo>
                    <a:pt x="177124" y="16676"/>
                  </a:moveTo>
                  <a:lnTo>
                    <a:pt x="175843" y="17411"/>
                  </a:lnTo>
                  <a:lnTo>
                    <a:pt x="178072" y="21254"/>
                  </a:lnTo>
                  <a:lnTo>
                    <a:pt x="179353" y="20519"/>
                  </a:lnTo>
                  <a:lnTo>
                    <a:pt x="177124" y="16676"/>
                  </a:lnTo>
                  <a:close/>
                  <a:moveTo>
                    <a:pt x="40183" y="23057"/>
                  </a:moveTo>
                  <a:lnTo>
                    <a:pt x="37954" y="26923"/>
                  </a:lnTo>
                  <a:lnTo>
                    <a:pt x="39235" y="27659"/>
                  </a:lnTo>
                  <a:lnTo>
                    <a:pt x="41464" y="23816"/>
                  </a:lnTo>
                  <a:lnTo>
                    <a:pt x="40183" y="23057"/>
                  </a:lnTo>
                  <a:close/>
                  <a:moveTo>
                    <a:pt x="181559" y="24362"/>
                  </a:moveTo>
                  <a:lnTo>
                    <a:pt x="180278" y="25121"/>
                  </a:lnTo>
                  <a:lnTo>
                    <a:pt x="182508" y="28963"/>
                  </a:lnTo>
                  <a:lnTo>
                    <a:pt x="183789" y="28228"/>
                  </a:lnTo>
                  <a:lnTo>
                    <a:pt x="181559" y="24362"/>
                  </a:lnTo>
                  <a:close/>
                  <a:moveTo>
                    <a:pt x="35724" y="30766"/>
                  </a:moveTo>
                  <a:lnTo>
                    <a:pt x="33494" y="34633"/>
                  </a:lnTo>
                  <a:lnTo>
                    <a:pt x="34799" y="35368"/>
                  </a:lnTo>
                  <a:lnTo>
                    <a:pt x="37005" y="31502"/>
                  </a:lnTo>
                  <a:lnTo>
                    <a:pt x="35724" y="30766"/>
                  </a:lnTo>
                  <a:close/>
                  <a:moveTo>
                    <a:pt x="186019" y="32071"/>
                  </a:moveTo>
                  <a:lnTo>
                    <a:pt x="184738" y="32806"/>
                  </a:lnTo>
                  <a:lnTo>
                    <a:pt x="186944" y="36673"/>
                  </a:lnTo>
                  <a:lnTo>
                    <a:pt x="188249" y="35937"/>
                  </a:lnTo>
                  <a:lnTo>
                    <a:pt x="186019" y="32071"/>
                  </a:lnTo>
                  <a:close/>
                  <a:moveTo>
                    <a:pt x="31288" y="38475"/>
                  </a:moveTo>
                  <a:lnTo>
                    <a:pt x="29058" y="42318"/>
                  </a:lnTo>
                  <a:lnTo>
                    <a:pt x="30339" y="43077"/>
                  </a:lnTo>
                  <a:lnTo>
                    <a:pt x="32569" y="39211"/>
                  </a:lnTo>
                  <a:lnTo>
                    <a:pt x="31288" y="38475"/>
                  </a:lnTo>
                  <a:close/>
                  <a:moveTo>
                    <a:pt x="190455" y="39780"/>
                  </a:moveTo>
                  <a:lnTo>
                    <a:pt x="189174" y="40515"/>
                  </a:lnTo>
                  <a:lnTo>
                    <a:pt x="191403" y="44382"/>
                  </a:lnTo>
                  <a:lnTo>
                    <a:pt x="192684" y="43623"/>
                  </a:lnTo>
                  <a:lnTo>
                    <a:pt x="190455" y="39780"/>
                  </a:lnTo>
                  <a:close/>
                  <a:moveTo>
                    <a:pt x="26829" y="46185"/>
                  </a:moveTo>
                  <a:lnTo>
                    <a:pt x="24599" y="50027"/>
                  </a:lnTo>
                  <a:lnTo>
                    <a:pt x="25903" y="50763"/>
                  </a:lnTo>
                  <a:lnTo>
                    <a:pt x="28110" y="46920"/>
                  </a:lnTo>
                  <a:lnTo>
                    <a:pt x="26829" y="46185"/>
                  </a:lnTo>
                  <a:close/>
                  <a:moveTo>
                    <a:pt x="194914" y="47489"/>
                  </a:moveTo>
                  <a:lnTo>
                    <a:pt x="193633" y="48225"/>
                  </a:lnTo>
                  <a:lnTo>
                    <a:pt x="195839" y="52067"/>
                  </a:lnTo>
                  <a:lnTo>
                    <a:pt x="197144" y="51332"/>
                  </a:lnTo>
                  <a:lnTo>
                    <a:pt x="194914" y="47489"/>
                  </a:lnTo>
                  <a:close/>
                  <a:moveTo>
                    <a:pt x="22393" y="53870"/>
                  </a:moveTo>
                  <a:lnTo>
                    <a:pt x="20163" y="57737"/>
                  </a:lnTo>
                  <a:lnTo>
                    <a:pt x="21444" y="58472"/>
                  </a:lnTo>
                  <a:lnTo>
                    <a:pt x="23674" y="54629"/>
                  </a:lnTo>
                  <a:lnTo>
                    <a:pt x="22393" y="53870"/>
                  </a:lnTo>
                  <a:close/>
                  <a:moveTo>
                    <a:pt x="199374" y="55175"/>
                  </a:moveTo>
                  <a:lnTo>
                    <a:pt x="198093" y="55934"/>
                  </a:lnTo>
                  <a:lnTo>
                    <a:pt x="200299" y="59777"/>
                  </a:lnTo>
                  <a:lnTo>
                    <a:pt x="201580" y="59041"/>
                  </a:lnTo>
                  <a:lnTo>
                    <a:pt x="199374" y="55175"/>
                  </a:lnTo>
                  <a:close/>
                  <a:moveTo>
                    <a:pt x="17933" y="61580"/>
                  </a:moveTo>
                  <a:lnTo>
                    <a:pt x="15704" y="65446"/>
                  </a:lnTo>
                  <a:lnTo>
                    <a:pt x="17008" y="66181"/>
                  </a:lnTo>
                  <a:lnTo>
                    <a:pt x="19214" y="62315"/>
                  </a:lnTo>
                  <a:lnTo>
                    <a:pt x="17933" y="61580"/>
                  </a:lnTo>
                  <a:close/>
                  <a:moveTo>
                    <a:pt x="203809" y="62884"/>
                  </a:moveTo>
                  <a:lnTo>
                    <a:pt x="202529" y="63620"/>
                  </a:lnTo>
                  <a:lnTo>
                    <a:pt x="204735" y="67486"/>
                  </a:lnTo>
                  <a:lnTo>
                    <a:pt x="206039" y="66751"/>
                  </a:lnTo>
                  <a:lnTo>
                    <a:pt x="203809" y="62884"/>
                  </a:lnTo>
                  <a:close/>
                  <a:moveTo>
                    <a:pt x="13497" y="69289"/>
                  </a:moveTo>
                  <a:lnTo>
                    <a:pt x="11268" y="73132"/>
                  </a:lnTo>
                  <a:lnTo>
                    <a:pt x="12549" y="73891"/>
                  </a:lnTo>
                  <a:lnTo>
                    <a:pt x="14778" y="70024"/>
                  </a:lnTo>
                  <a:lnTo>
                    <a:pt x="13497" y="69289"/>
                  </a:lnTo>
                  <a:close/>
                  <a:moveTo>
                    <a:pt x="208245" y="70593"/>
                  </a:moveTo>
                  <a:lnTo>
                    <a:pt x="206964" y="71329"/>
                  </a:lnTo>
                  <a:lnTo>
                    <a:pt x="209194" y="75195"/>
                  </a:lnTo>
                  <a:lnTo>
                    <a:pt x="210475" y="74436"/>
                  </a:lnTo>
                  <a:lnTo>
                    <a:pt x="208245" y="70593"/>
                  </a:lnTo>
                  <a:close/>
                  <a:moveTo>
                    <a:pt x="9038" y="76998"/>
                  </a:moveTo>
                  <a:lnTo>
                    <a:pt x="6808" y="80841"/>
                  </a:lnTo>
                  <a:lnTo>
                    <a:pt x="8113" y="81576"/>
                  </a:lnTo>
                  <a:lnTo>
                    <a:pt x="10319" y="77733"/>
                  </a:lnTo>
                  <a:lnTo>
                    <a:pt x="9038" y="76998"/>
                  </a:lnTo>
                  <a:close/>
                  <a:moveTo>
                    <a:pt x="212705" y="78303"/>
                  </a:moveTo>
                  <a:lnTo>
                    <a:pt x="211424" y="79038"/>
                  </a:lnTo>
                  <a:lnTo>
                    <a:pt x="213630" y="82881"/>
                  </a:lnTo>
                  <a:lnTo>
                    <a:pt x="214911" y="82146"/>
                  </a:lnTo>
                  <a:lnTo>
                    <a:pt x="212705" y="78303"/>
                  </a:lnTo>
                  <a:close/>
                  <a:moveTo>
                    <a:pt x="4602" y="84707"/>
                  </a:moveTo>
                  <a:lnTo>
                    <a:pt x="2942" y="87554"/>
                  </a:lnTo>
                  <a:cubicBezTo>
                    <a:pt x="2752" y="87886"/>
                    <a:pt x="2562" y="88242"/>
                    <a:pt x="2396" y="88598"/>
                  </a:cubicBezTo>
                  <a:lnTo>
                    <a:pt x="3701" y="89262"/>
                  </a:lnTo>
                  <a:cubicBezTo>
                    <a:pt x="3867" y="88953"/>
                    <a:pt x="4057" y="88621"/>
                    <a:pt x="4246" y="88289"/>
                  </a:cubicBezTo>
                  <a:lnTo>
                    <a:pt x="5883" y="85443"/>
                  </a:lnTo>
                  <a:lnTo>
                    <a:pt x="4602" y="84707"/>
                  </a:lnTo>
                  <a:close/>
                  <a:moveTo>
                    <a:pt x="217188" y="85988"/>
                  </a:moveTo>
                  <a:lnTo>
                    <a:pt x="215883" y="86747"/>
                  </a:lnTo>
                  <a:lnTo>
                    <a:pt x="216785" y="88289"/>
                  </a:lnTo>
                  <a:cubicBezTo>
                    <a:pt x="217212" y="89048"/>
                    <a:pt x="217591" y="89807"/>
                    <a:pt x="217923" y="90590"/>
                  </a:cubicBezTo>
                  <a:lnTo>
                    <a:pt x="219299" y="89997"/>
                  </a:lnTo>
                  <a:cubicBezTo>
                    <a:pt x="218920" y="89167"/>
                    <a:pt x="218516" y="88337"/>
                    <a:pt x="218066" y="87554"/>
                  </a:cubicBezTo>
                  <a:lnTo>
                    <a:pt x="217188" y="85988"/>
                  </a:lnTo>
                  <a:close/>
                  <a:moveTo>
                    <a:pt x="736" y="92867"/>
                  </a:moveTo>
                  <a:cubicBezTo>
                    <a:pt x="332" y="94362"/>
                    <a:pt x="72" y="95880"/>
                    <a:pt x="0" y="97422"/>
                  </a:cubicBezTo>
                  <a:lnTo>
                    <a:pt x="1471" y="97493"/>
                  </a:lnTo>
                  <a:cubicBezTo>
                    <a:pt x="1566" y="96070"/>
                    <a:pt x="1803" y="94646"/>
                    <a:pt x="2183" y="93271"/>
                  </a:cubicBezTo>
                  <a:lnTo>
                    <a:pt x="736" y="92867"/>
                  </a:lnTo>
                  <a:close/>
                  <a:moveTo>
                    <a:pt x="220627" y="94385"/>
                  </a:moveTo>
                  <a:lnTo>
                    <a:pt x="219181" y="94670"/>
                  </a:lnTo>
                  <a:cubicBezTo>
                    <a:pt x="219441" y="96022"/>
                    <a:pt x="219560" y="97374"/>
                    <a:pt x="219560" y="98750"/>
                  </a:cubicBezTo>
                  <a:lnTo>
                    <a:pt x="219560" y="98964"/>
                  </a:lnTo>
                  <a:lnTo>
                    <a:pt x="221054" y="98964"/>
                  </a:lnTo>
                  <a:lnTo>
                    <a:pt x="221054" y="98750"/>
                  </a:lnTo>
                  <a:cubicBezTo>
                    <a:pt x="221054" y="97279"/>
                    <a:pt x="220912" y="95809"/>
                    <a:pt x="220627" y="94385"/>
                  </a:cubicBezTo>
                  <a:close/>
                  <a:moveTo>
                    <a:pt x="1661" y="101786"/>
                  </a:moveTo>
                  <a:lnTo>
                    <a:pt x="190" y="102000"/>
                  </a:lnTo>
                  <a:cubicBezTo>
                    <a:pt x="404" y="103518"/>
                    <a:pt x="783" y="105012"/>
                    <a:pt x="1329" y="106459"/>
                  </a:cubicBezTo>
                  <a:lnTo>
                    <a:pt x="2705" y="105938"/>
                  </a:lnTo>
                  <a:cubicBezTo>
                    <a:pt x="2206" y="104585"/>
                    <a:pt x="1874" y="103210"/>
                    <a:pt x="1661" y="101786"/>
                  </a:cubicBezTo>
                  <a:close/>
                  <a:moveTo>
                    <a:pt x="219086" y="103233"/>
                  </a:moveTo>
                  <a:cubicBezTo>
                    <a:pt x="218777" y="104633"/>
                    <a:pt x="218327" y="105985"/>
                    <a:pt x="217757" y="107290"/>
                  </a:cubicBezTo>
                  <a:lnTo>
                    <a:pt x="219109" y="107883"/>
                  </a:lnTo>
                  <a:cubicBezTo>
                    <a:pt x="219726" y="106483"/>
                    <a:pt x="220200" y="105036"/>
                    <a:pt x="220533" y="103542"/>
                  </a:cubicBezTo>
                  <a:lnTo>
                    <a:pt x="219086" y="103233"/>
                  </a:lnTo>
                  <a:close/>
                  <a:moveTo>
                    <a:pt x="4602" y="109828"/>
                  </a:moveTo>
                  <a:lnTo>
                    <a:pt x="3321" y="110563"/>
                  </a:lnTo>
                  <a:lnTo>
                    <a:pt x="5527" y="114406"/>
                  </a:lnTo>
                  <a:lnTo>
                    <a:pt x="6808" y="113671"/>
                  </a:lnTo>
                  <a:lnTo>
                    <a:pt x="4602" y="109828"/>
                  </a:lnTo>
                  <a:close/>
                  <a:moveTo>
                    <a:pt x="215646" y="111132"/>
                  </a:moveTo>
                  <a:lnTo>
                    <a:pt x="213440" y="114975"/>
                  </a:lnTo>
                  <a:lnTo>
                    <a:pt x="214721" y="115711"/>
                  </a:lnTo>
                  <a:lnTo>
                    <a:pt x="216951" y="111868"/>
                  </a:lnTo>
                  <a:lnTo>
                    <a:pt x="215646" y="111132"/>
                  </a:lnTo>
                  <a:close/>
                  <a:moveTo>
                    <a:pt x="9038" y="117513"/>
                  </a:moveTo>
                  <a:lnTo>
                    <a:pt x="7757" y="118272"/>
                  </a:lnTo>
                  <a:lnTo>
                    <a:pt x="9987" y="122115"/>
                  </a:lnTo>
                  <a:lnTo>
                    <a:pt x="11268" y="121380"/>
                  </a:lnTo>
                  <a:lnTo>
                    <a:pt x="9038" y="117513"/>
                  </a:lnTo>
                  <a:close/>
                  <a:moveTo>
                    <a:pt x="211210" y="118818"/>
                  </a:moveTo>
                  <a:lnTo>
                    <a:pt x="208981" y="122684"/>
                  </a:lnTo>
                  <a:lnTo>
                    <a:pt x="210261" y="123420"/>
                  </a:lnTo>
                  <a:lnTo>
                    <a:pt x="212491" y="119577"/>
                  </a:lnTo>
                  <a:lnTo>
                    <a:pt x="211210" y="118818"/>
                  </a:lnTo>
                  <a:close/>
                  <a:moveTo>
                    <a:pt x="13497" y="125223"/>
                  </a:moveTo>
                  <a:lnTo>
                    <a:pt x="12217" y="125958"/>
                  </a:lnTo>
                  <a:lnTo>
                    <a:pt x="14423" y="129824"/>
                  </a:lnTo>
                  <a:lnTo>
                    <a:pt x="15704" y="129089"/>
                  </a:lnTo>
                  <a:lnTo>
                    <a:pt x="13497" y="125223"/>
                  </a:lnTo>
                  <a:close/>
                  <a:moveTo>
                    <a:pt x="206751" y="126527"/>
                  </a:moveTo>
                  <a:lnTo>
                    <a:pt x="204545" y="130394"/>
                  </a:lnTo>
                  <a:lnTo>
                    <a:pt x="205826" y="131129"/>
                  </a:lnTo>
                  <a:lnTo>
                    <a:pt x="208055" y="127263"/>
                  </a:lnTo>
                  <a:lnTo>
                    <a:pt x="206751" y="126527"/>
                  </a:lnTo>
                  <a:close/>
                  <a:moveTo>
                    <a:pt x="17933" y="132932"/>
                  </a:moveTo>
                  <a:lnTo>
                    <a:pt x="16652" y="133667"/>
                  </a:lnTo>
                  <a:lnTo>
                    <a:pt x="18882" y="137534"/>
                  </a:lnTo>
                  <a:lnTo>
                    <a:pt x="20163" y="136775"/>
                  </a:lnTo>
                  <a:lnTo>
                    <a:pt x="17933" y="132932"/>
                  </a:lnTo>
                  <a:close/>
                  <a:moveTo>
                    <a:pt x="202315" y="134237"/>
                  </a:moveTo>
                  <a:lnTo>
                    <a:pt x="200085" y="138079"/>
                  </a:lnTo>
                  <a:lnTo>
                    <a:pt x="201366" y="138838"/>
                  </a:lnTo>
                  <a:lnTo>
                    <a:pt x="203596" y="134972"/>
                  </a:lnTo>
                  <a:lnTo>
                    <a:pt x="202315" y="134237"/>
                  </a:lnTo>
                  <a:close/>
                  <a:moveTo>
                    <a:pt x="22369" y="140641"/>
                  </a:moveTo>
                  <a:lnTo>
                    <a:pt x="21088" y="141376"/>
                  </a:lnTo>
                  <a:lnTo>
                    <a:pt x="23318" y="145219"/>
                  </a:lnTo>
                  <a:lnTo>
                    <a:pt x="24599" y="144484"/>
                  </a:lnTo>
                  <a:lnTo>
                    <a:pt x="22369" y="140641"/>
                  </a:lnTo>
                  <a:close/>
                  <a:moveTo>
                    <a:pt x="197856" y="141922"/>
                  </a:moveTo>
                  <a:lnTo>
                    <a:pt x="195626" y="145789"/>
                  </a:lnTo>
                  <a:lnTo>
                    <a:pt x="196930" y="146524"/>
                  </a:lnTo>
                  <a:lnTo>
                    <a:pt x="199136" y="142681"/>
                  </a:lnTo>
                  <a:lnTo>
                    <a:pt x="197856" y="141922"/>
                  </a:lnTo>
                  <a:close/>
                  <a:moveTo>
                    <a:pt x="26829" y="148327"/>
                  </a:moveTo>
                  <a:lnTo>
                    <a:pt x="25548" y="149086"/>
                  </a:lnTo>
                  <a:lnTo>
                    <a:pt x="27777" y="152929"/>
                  </a:lnTo>
                  <a:lnTo>
                    <a:pt x="29058" y="152193"/>
                  </a:lnTo>
                  <a:lnTo>
                    <a:pt x="26829" y="148327"/>
                  </a:lnTo>
                  <a:close/>
                  <a:moveTo>
                    <a:pt x="193420" y="149631"/>
                  </a:moveTo>
                  <a:lnTo>
                    <a:pt x="191190" y="153498"/>
                  </a:lnTo>
                  <a:lnTo>
                    <a:pt x="192471" y="154233"/>
                  </a:lnTo>
                  <a:lnTo>
                    <a:pt x="194701" y="150390"/>
                  </a:lnTo>
                  <a:lnTo>
                    <a:pt x="193420" y="149631"/>
                  </a:lnTo>
                  <a:close/>
                  <a:moveTo>
                    <a:pt x="31264" y="156036"/>
                  </a:moveTo>
                  <a:lnTo>
                    <a:pt x="29983" y="156771"/>
                  </a:lnTo>
                  <a:lnTo>
                    <a:pt x="32213" y="160638"/>
                  </a:lnTo>
                  <a:lnTo>
                    <a:pt x="33494" y="159902"/>
                  </a:lnTo>
                  <a:lnTo>
                    <a:pt x="31264" y="156036"/>
                  </a:lnTo>
                  <a:close/>
                  <a:moveTo>
                    <a:pt x="188960" y="157341"/>
                  </a:moveTo>
                  <a:lnTo>
                    <a:pt x="186730" y="161207"/>
                  </a:lnTo>
                  <a:lnTo>
                    <a:pt x="188035" y="161942"/>
                  </a:lnTo>
                  <a:lnTo>
                    <a:pt x="190241" y="158076"/>
                  </a:lnTo>
                  <a:lnTo>
                    <a:pt x="188960" y="157341"/>
                  </a:lnTo>
                  <a:close/>
                  <a:moveTo>
                    <a:pt x="35724" y="163745"/>
                  </a:moveTo>
                  <a:lnTo>
                    <a:pt x="34443" y="164481"/>
                  </a:lnTo>
                  <a:lnTo>
                    <a:pt x="36673" y="168347"/>
                  </a:lnTo>
                  <a:lnTo>
                    <a:pt x="37954" y="167588"/>
                  </a:lnTo>
                  <a:lnTo>
                    <a:pt x="35724" y="163745"/>
                  </a:lnTo>
                  <a:close/>
                  <a:moveTo>
                    <a:pt x="184524" y="165050"/>
                  </a:moveTo>
                  <a:lnTo>
                    <a:pt x="182295" y="168893"/>
                  </a:lnTo>
                  <a:lnTo>
                    <a:pt x="183576" y="169652"/>
                  </a:lnTo>
                  <a:lnTo>
                    <a:pt x="185805" y="165785"/>
                  </a:lnTo>
                  <a:lnTo>
                    <a:pt x="184524" y="165050"/>
                  </a:lnTo>
                  <a:close/>
                  <a:moveTo>
                    <a:pt x="40160" y="171455"/>
                  </a:moveTo>
                  <a:lnTo>
                    <a:pt x="38879" y="172190"/>
                  </a:lnTo>
                  <a:lnTo>
                    <a:pt x="41108" y="176033"/>
                  </a:lnTo>
                  <a:lnTo>
                    <a:pt x="42389" y="175297"/>
                  </a:lnTo>
                  <a:lnTo>
                    <a:pt x="40160" y="171455"/>
                  </a:lnTo>
                  <a:close/>
                  <a:moveTo>
                    <a:pt x="180065" y="172759"/>
                  </a:moveTo>
                  <a:lnTo>
                    <a:pt x="177835" y="176602"/>
                  </a:lnTo>
                  <a:lnTo>
                    <a:pt x="179140" y="177337"/>
                  </a:lnTo>
                  <a:lnTo>
                    <a:pt x="181346" y="173495"/>
                  </a:lnTo>
                  <a:lnTo>
                    <a:pt x="180065" y="172759"/>
                  </a:lnTo>
                  <a:close/>
                  <a:moveTo>
                    <a:pt x="44619" y="179140"/>
                  </a:moveTo>
                  <a:lnTo>
                    <a:pt x="43338" y="179899"/>
                  </a:lnTo>
                  <a:lnTo>
                    <a:pt x="45568" y="183742"/>
                  </a:lnTo>
                  <a:lnTo>
                    <a:pt x="46849" y="183007"/>
                  </a:lnTo>
                  <a:lnTo>
                    <a:pt x="44619" y="179140"/>
                  </a:lnTo>
                  <a:close/>
                  <a:moveTo>
                    <a:pt x="175629" y="180445"/>
                  </a:moveTo>
                  <a:lnTo>
                    <a:pt x="173399" y="184311"/>
                  </a:lnTo>
                  <a:lnTo>
                    <a:pt x="174680" y="185047"/>
                  </a:lnTo>
                  <a:lnTo>
                    <a:pt x="176910" y="181204"/>
                  </a:lnTo>
                  <a:lnTo>
                    <a:pt x="175629" y="180445"/>
                  </a:lnTo>
                  <a:close/>
                  <a:moveTo>
                    <a:pt x="49079" y="186778"/>
                  </a:moveTo>
                  <a:lnTo>
                    <a:pt x="47845" y="187608"/>
                  </a:lnTo>
                  <a:cubicBezTo>
                    <a:pt x="48723" y="188889"/>
                    <a:pt x="49695" y="190075"/>
                    <a:pt x="50810" y="191143"/>
                  </a:cubicBezTo>
                  <a:lnTo>
                    <a:pt x="51830" y="190075"/>
                  </a:lnTo>
                  <a:cubicBezTo>
                    <a:pt x="50810" y="189079"/>
                    <a:pt x="49885" y="187964"/>
                    <a:pt x="49079" y="186778"/>
                  </a:cubicBezTo>
                  <a:close/>
                  <a:moveTo>
                    <a:pt x="171051" y="187964"/>
                  </a:moveTo>
                  <a:cubicBezTo>
                    <a:pt x="170173" y="189103"/>
                    <a:pt x="169177" y="190123"/>
                    <a:pt x="168086" y="191048"/>
                  </a:cubicBezTo>
                  <a:lnTo>
                    <a:pt x="169058" y="192187"/>
                  </a:lnTo>
                  <a:cubicBezTo>
                    <a:pt x="170221" y="191190"/>
                    <a:pt x="171288" y="190075"/>
                    <a:pt x="172237" y="188889"/>
                  </a:cubicBezTo>
                  <a:lnTo>
                    <a:pt x="171051" y="187964"/>
                  </a:lnTo>
                  <a:close/>
                  <a:moveTo>
                    <a:pt x="55199" y="192732"/>
                  </a:moveTo>
                  <a:lnTo>
                    <a:pt x="54416" y="193989"/>
                  </a:lnTo>
                  <a:cubicBezTo>
                    <a:pt x="55697" y="194820"/>
                    <a:pt x="57073" y="195507"/>
                    <a:pt x="58520" y="196053"/>
                  </a:cubicBezTo>
                  <a:lnTo>
                    <a:pt x="59041" y="194654"/>
                  </a:lnTo>
                  <a:cubicBezTo>
                    <a:pt x="57689" y="194155"/>
                    <a:pt x="56408" y="193515"/>
                    <a:pt x="55199" y="192732"/>
                  </a:cubicBezTo>
                  <a:close/>
                  <a:moveTo>
                    <a:pt x="164552" y="193467"/>
                  </a:moveTo>
                  <a:cubicBezTo>
                    <a:pt x="163294" y="194155"/>
                    <a:pt x="161966" y="194701"/>
                    <a:pt x="160590" y="195104"/>
                  </a:cubicBezTo>
                  <a:lnTo>
                    <a:pt x="161017" y="196527"/>
                  </a:lnTo>
                  <a:lnTo>
                    <a:pt x="161017" y="196551"/>
                  </a:lnTo>
                  <a:cubicBezTo>
                    <a:pt x="162488" y="196100"/>
                    <a:pt x="163911" y="195507"/>
                    <a:pt x="165263" y="194772"/>
                  </a:cubicBezTo>
                  <a:lnTo>
                    <a:pt x="164552" y="193467"/>
                  </a:lnTo>
                  <a:close/>
                  <a:moveTo>
                    <a:pt x="63169" y="195745"/>
                  </a:moveTo>
                  <a:lnTo>
                    <a:pt x="62932" y="197215"/>
                  </a:lnTo>
                  <a:cubicBezTo>
                    <a:pt x="64094" y="197381"/>
                    <a:pt x="65256" y="197476"/>
                    <a:pt x="66419" y="197476"/>
                  </a:cubicBezTo>
                  <a:lnTo>
                    <a:pt x="67486" y="197476"/>
                  </a:lnTo>
                  <a:lnTo>
                    <a:pt x="67486" y="196006"/>
                  </a:lnTo>
                  <a:lnTo>
                    <a:pt x="66419" y="196006"/>
                  </a:lnTo>
                  <a:cubicBezTo>
                    <a:pt x="65327" y="195982"/>
                    <a:pt x="64236" y="195911"/>
                    <a:pt x="63169" y="195745"/>
                  </a:cubicBezTo>
                  <a:close/>
                  <a:moveTo>
                    <a:pt x="71922" y="196006"/>
                  </a:moveTo>
                  <a:lnTo>
                    <a:pt x="71922" y="197476"/>
                  </a:lnTo>
                  <a:lnTo>
                    <a:pt x="76381" y="197476"/>
                  </a:lnTo>
                  <a:lnTo>
                    <a:pt x="76381" y="196006"/>
                  </a:lnTo>
                  <a:close/>
                  <a:moveTo>
                    <a:pt x="80817" y="196006"/>
                  </a:moveTo>
                  <a:lnTo>
                    <a:pt x="80817" y="197476"/>
                  </a:lnTo>
                  <a:lnTo>
                    <a:pt x="85277" y="197476"/>
                  </a:lnTo>
                  <a:lnTo>
                    <a:pt x="85277" y="196006"/>
                  </a:lnTo>
                  <a:close/>
                  <a:moveTo>
                    <a:pt x="89712" y="196006"/>
                  </a:moveTo>
                  <a:lnTo>
                    <a:pt x="89712" y="197476"/>
                  </a:lnTo>
                  <a:lnTo>
                    <a:pt x="94172" y="197476"/>
                  </a:lnTo>
                  <a:lnTo>
                    <a:pt x="94172" y="196006"/>
                  </a:lnTo>
                  <a:close/>
                  <a:moveTo>
                    <a:pt x="98631" y="196006"/>
                  </a:moveTo>
                  <a:lnTo>
                    <a:pt x="98631" y="197476"/>
                  </a:lnTo>
                  <a:lnTo>
                    <a:pt x="103067" y="197476"/>
                  </a:lnTo>
                  <a:lnTo>
                    <a:pt x="103067" y="196006"/>
                  </a:lnTo>
                  <a:close/>
                  <a:moveTo>
                    <a:pt x="107527" y="196006"/>
                  </a:moveTo>
                  <a:lnTo>
                    <a:pt x="107527" y="197476"/>
                  </a:lnTo>
                  <a:lnTo>
                    <a:pt x="111963" y="197476"/>
                  </a:lnTo>
                  <a:lnTo>
                    <a:pt x="111963" y="196006"/>
                  </a:lnTo>
                  <a:close/>
                  <a:moveTo>
                    <a:pt x="116422" y="196006"/>
                  </a:moveTo>
                  <a:lnTo>
                    <a:pt x="116422" y="197476"/>
                  </a:lnTo>
                  <a:lnTo>
                    <a:pt x="120858" y="197476"/>
                  </a:lnTo>
                  <a:lnTo>
                    <a:pt x="120858" y="196006"/>
                  </a:lnTo>
                  <a:close/>
                  <a:moveTo>
                    <a:pt x="125317" y="196006"/>
                  </a:moveTo>
                  <a:lnTo>
                    <a:pt x="125317" y="197476"/>
                  </a:lnTo>
                  <a:lnTo>
                    <a:pt x="129753" y="197476"/>
                  </a:lnTo>
                  <a:lnTo>
                    <a:pt x="129753" y="196006"/>
                  </a:lnTo>
                  <a:close/>
                  <a:moveTo>
                    <a:pt x="134213" y="196006"/>
                  </a:moveTo>
                  <a:lnTo>
                    <a:pt x="134213" y="197476"/>
                  </a:lnTo>
                  <a:lnTo>
                    <a:pt x="138648" y="197476"/>
                  </a:lnTo>
                  <a:lnTo>
                    <a:pt x="138648" y="196006"/>
                  </a:lnTo>
                  <a:close/>
                  <a:moveTo>
                    <a:pt x="143108" y="196006"/>
                  </a:moveTo>
                  <a:lnTo>
                    <a:pt x="143108" y="197476"/>
                  </a:lnTo>
                  <a:lnTo>
                    <a:pt x="147544" y="197476"/>
                  </a:lnTo>
                  <a:lnTo>
                    <a:pt x="147544" y="196006"/>
                  </a:lnTo>
                  <a:close/>
                  <a:moveTo>
                    <a:pt x="156368" y="195911"/>
                  </a:moveTo>
                  <a:cubicBezTo>
                    <a:pt x="155775" y="195958"/>
                    <a:pt x="155182" y="196006"/>
                    <a:pt x="154589" y="196006"/>
                  </a:cubicBezTo>
                  <a:lnTo>
                    <a:pt x="152003" y="196006"/>
                  </a:lnTo>
                  <a:lnTo>
                    <a:pt x="152003" y="197476"/>
                  </a:lnTo>
                  <a:lnTo>
                    <a:pt x="154589" y="197476"/>
                  </a:lnTo>
                  <a:cubicBezTo>
                    <a:pt x="155229" y="197476"/>
                    <a:pt x="155870" y="197453"/>
                    <a:pt x="156510" y="197405"/>
                  </a:cubicBezTo>
                  <a:lnTo>
                    <a:pt x="156368" y="1959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5553788" y="1671550"/>
            <a:ext cx="28425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5435738" y="3504375"/>
            <a:ext cx="3078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000">
                <a:solidFill>
                  <a:schemeClr val="accent3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474613" y="2103150"/>
            <a:ext cx="39690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7"/>
          <p:cNvGrpSpPr/>
          <p:nvPr/>
        </p:nvGrpSpPr>
        <p:grpSpPr>
          <a:xfrm>
            <a:off x="3527165" y="299925"/>
            <a:ext cx="5154835" cy="4543657"/>
            <a:chOff x="3527165" y="299925"/>
            <a:chExt cx="5154835" cy="4543657"/>
          </a:xfrm>
        </p:grpSpPr>
        <p:sp>
          <p:nvSpPr>
            <p:cNvPr id="183" name="Google Shape;183;p27"/>
            <p:cNvSpPr/>
            <p:nvPr/>
          </p:nvSpPr>
          <p:spPr>
            <a:xfrm>
              <a:off x="5517600" y="300000"/>
              <a:ext cx="3164400" cy="4543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527165" y="299925"/>
              <a:ext cx="5143384" cy="4543657"/>
            </a:xfrm>
            <a:custGeom>
              <a:rect b="b" l="l" r="r" t="t"/>
              <a:pathLst>
                <a:path extrusionOk="0" h="209361" w="236995">
                  <a:moveTo>
                    <a:pt x="166426" y="0"/>
                  </a:moveTo>
                  <a:lnTo>
                    <a:pt x="70546" y="0"/>
                  </a:lnTo>
                  <a:cubicBezTo>
                    <a:pt x="62813" y="0"/>
                    <a:pt x="55673" y="4127"/>
                    <a:pt x="51807" y="10817"/>
                  </a:cubicBezTo>
                  <a:lnTo>
                    <a:pt x="3867" y="93863"/>
                  </a:lnTo>
                  <a:cubicBezTo>
                    <a:pt x="0" y="100553"/>
                    <a:pt x="0" y="108808"/>
                    <a:pt x="3867" y="115497"/>
                  </a:cubicBezTo>
                  <a:lnTo>
                    <a:pt x="51807" y="198544"/>
                  </a:lnTo>
                  <a:cubicBezTo>
                    <a:pt x="55673" y="205233"/>
                    <a:pt x="62813" y="209360"/>
                    <a:pt x="70546" y="209360"/>
                  </a:cubicBezTo>
                  <a:lnTo>
                    <a:pt x="166426" y="209360"/>
                  </a:lnTo>
                  <a:cubicBezTo>
                    <a:pt x="174159" y="209360"/>
                    <a:pt x="181298" y="205233"/>
                    <a:pt x="185165" y="198544"/>
                  </a:cubicBezTo>
                  <a:lnTo>
                    <a:pt x="233128" y="115497"/>
                  </a:lnTo>
                  <a:cubicBezTo>
                    <a:pt x="236995" y="108808"/>
                    <a:pt x="236995" y="100553"/>
                    <a:pt x="233128" y="93863"/>
                  </a:cubicBezTo>
                  <a:lnTo>
                    <a:pt x="185189" y="10817"/>
                  </a:lnTo>
                  <a:cubicBezTo>
                    <a:pt x="181322" y="4127"/>
                    <a:pt x="174159" y="0"/>
                    <a:pt x="166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7"/>
          <p:cNvSpPr txBox="1"/>
          <p:nvPr>
            <p:ph type="title"/>
          </p:nvPr>
        </p:nvSpPr>
        <p:spPr>
          <a:xfrm>
            <a:off x="4658825" y="1718382"/>
            <a:ext cx="3615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 flipH="1">
            <a:off x="4551875" y="2530300"/>
            <a:ext cx="3829800" cy="15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ctrTitle"/>
          </p:nvPr>
        </p:nvSpPr>
        <p:spPr>
          <a:xfrm flipH="1">
            <a:off x="6239237" y="1378944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 flipH="1">
            <a:off x="5826100" y="1785200"/>
            <a:ext cx="23868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ctrTitle"/>
          </p:nvPr>
        </p:nvSpPr>
        <p:spPr>
          <a:xfrm flipH="1">
            <a:off x="1394813" y="1384494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 flipH="1">
            <a:off x="1161950" y="1789516"/>
            <a:ext cx="22833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79" l="0" r="0" t="89"/>
          <a:stretch/>
        </p:blipFill>
        <p:spPr>
          <a:xfrm>
            <a:off x="350" y="-25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462000" y="300000"/>
            <a:ext cx="8220000" cy="454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 flipH="1">
            <a:off x="624750" y="1093200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1157250" y="975800"/>
            <a:ext cx="55578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ctrTitle"/>
          </p:nvPr>
        </p:nvSpPr>
        <p:spPr>
          <a:xfrm flipH="1">
            <a:off x="762863" y="1194225"/>
            <a:ext cx="34329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 flipH="1">
            <a:off x="1248263" y="3073729"/>
            <a:ext cx="2462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salva"/>
              <a:buNone/>
              <a:defRPr sz="2400">
                <a:solidFill>
                  <a:schemeClr val="dk1"/>
                </a:solidFill>
                <a:latin typeface="Mansalva"/>
                <a:ea typeface="Mansalva"/>
                <a:cs typeface="Mansalva"/>
                <a:sym typeface="Mansal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" type="subTitle"/>
          </p:nvPr>
        </p:nvSpPr>
        <p:spPr>
          <a:xfrm rot="1265">
            <a:off x="3349500" y="2923625"/>
            <a:ext cx="2445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 Gharat, Steve Pennington, Leslie Vazquez, Sadik Muktar</a:t>
            </a:r>
            <a:endParaRPr/>
          </a:p>
        </p:txBody>
      </p:sp>
      <p:sp>
        <p:nvSpPr>
          <p:cNvPr id="194" name="Google Shape;194;p30"/>
          <p:cNvSpPr txBox="1"/>
          <p:nvPr>
            <p:ph type="ctrTitle"/>
          </p:nvPr>
        </p:nvSpPr>
        <p:spPr>
          <a:xfrm rot="1044">
            <a:off x="2555875" y="687725"/>
            <a:ext cx="3953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  Indego Bike Share </a:t>
            </a:r>
            <a:endParaRPr sz="3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827" y="1106550"/>
            <a:ext cx="6314750" cy="333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900" y="1253200"/>
            <a:ext cx="6004200" cy="335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50" y="1178600"/>
            <a:ext cx="6195501" cy="34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64" name="Google Shape;4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1" y="1071100"/>
            <a:ext cx="6574600" cy="37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ctrTitle"/>
          </p:nvPr>
        </p:nvSpPr>
        <p:spPr>
          <a:xfrm>
            <a:off x="3390900" y="2699100"/>
            <a:ext cx="23622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Flask </a:t>
            </a:r>
            <a:endParaRPr/>
          </a:p>
        </p:txBody>
      </p:sp>
      <p:sp>
        <p:nvSpPr>
          <p:cNvPr id="470" name="Google Shape;470;p43"/>
          <p:cNvSpPr txBox="1"/>
          <p:nvPr>
            <p:ph idx="2" type="title"/>
          </p:nvPr>
        </p:nvSpPr>
        <p:spPr>
          <a:xfrm>
            <a:off x="3208650" y="1177738"/>
            <a:ext cx="27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Connecting to Flask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3">
            <a:alphaModFix/>
          </a:blip>
          <a:srcRect b="7252" l="0" r="0" t="0"/>
          <a:stretch/>
        </p:blipFill>
        <p:spPr>
          <a:xfrm>
            <a:off x="1688400" y="1006075"/>
            <a:ext cx="5767199" cy="35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type="ctrTitle"/>
          </p:nvPr>
        </p:nvSpPr>
        <p:spPr>
          <a:xfrm>
            <a:off x="3390900" y="2699100"/>
            <a:ext cx="23622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Create Visualizations</a:t>
            </a:r>
            <a:endParaRPr sz="2900"/>
          </a:p>
        </p:txBody>
      </p:sp>
      <p:sp>
        <p:nvSpPr>
          <p:cNvPr id="483" name="Google Shape;483;p45"/>
          <p:cNvSpPr txBox="1"/>
          <p:nvPr>
            <p:ph idx="2" type="title"/>
          </p:nvPr>
        </p:nvSpPr>
        <p:spPr>
          <a:xfrm>
            <a:off x="3208650" y="1177738"/>
            <a:ext cx="27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Create Visualizations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90" name="Google Shape;490;p46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714000" y="1026054"/>
            <a:ext cx="3789798" cy="235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 rotWithShape="1">
          <a:blip r:embed="rId4">
            <a:alphaModFix/>
          </a:blip>
          <a:srcRect b="0" l="-3498" r="0" t="8975"/>
          <a:stretch/>
        </p:blipFill>
        <p:spPr>
          <a:xfrm>
            <a:off x="3684175" y="2182275"/>
            <a:ext cx="4571074" cy="25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98" name="Google Shape;498;p47"/>
          <p:cNvPicPr preferRelativeResize="0"/>
          <p:nvPr/>
        </p:nvPicPr>
        <p:blipFill rotWithShape="1">
          <a:blip r:embed="rId3">
            <a:alphaModFix/>
          </a:blip>
          <a:srcRect b="6838" l="0" r="0" t="0"/>
          <a:stretch/>
        </p:blipFill>
        <p:spPr>
          <a:xfrm>
            <a:off x="1060925" y="1106550"/>
            <a:ext cx="3762326" cy="23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 rotWithShape="1">
          <a:blip r:embed="rId4">
            <a:alphaModFix/>
          </a:blip>
          <a:srcRect b="1198" l="2379" r="34513" t="13214"/>
          <a:stretch/>
        </p:blipFill>
        <p:spPr>
          <a:xfrm>
            <a:off x="4641175" y="1747425"/>
            <a:ext cx="3419650" cy="30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b="4662" l="0" r="0" t="0"/>
          <a:stretch/>
        </p:blipFill>
        <p:spPr>
          <a:xfrm>
            <a:off x="765625" y="1063475"/>
            <a:ext cx="3806374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4">
            <a:alphaModFix/>
          </a:blip>
          <a:srcRect b="1858" l="1716" r="34251" t="18025"/>
          <a:stretch/>
        </p:blipFill>
        <p:spPr>
          <a:xfrm>
            <a:off x="4019525" y="2028775"/>
            <a:ext cx="3716475" cy="2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4" type="title"/>
          </p:nvPr>
        </p:nvSpPr>
        <p:spPr>
          <a:xfrm>
            <a:off x="755375" y="673800"/>
            <a:ext cx="29661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</a:t>
            </a:r>
            <a:endParaRPr/>
          </a:p>
        </p:txBody>
      </p:sp>
      <p:sp>
        <p:nvSpPr>
          <p:cNvPr id="200" name="Google Shape;200;p31"/>
          <p:cNvSpPr txBox="1"/>
          <p:nvPr>
            <p:ph idx="5" type="subTitle"/>
          </p:nvPr>
        </p:nvSpPr>
        <p:spPr>
          <a:xfrm flipH="1">
            <a:off x="1491325" y="1520825"/>
            <a:ext cx="14943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Rides taken on Indego bikes since 2015</a:t>
            </a:r>
            <a:endParaRPr sz="1600"/>
          </a:p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 flipH="1">
            <a:off x="5696275" y="1520825"/>
            <a:ext cx="23487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Electric and Classical Bikes</a:t>
            </a:r>
            <a:endParaRPr sz="1600"/>
          </a:p>
        </p:txBody>
      </p:sp>
      <p:sp>
        <p:nvSpPr>
          <p:cNvPr id="202" name="Google Shape;202;p31"/>
          <p:cNvSpPr txBox="1"/>
          <p:nvPr>
            <p:ph idx="2" type="title"/>
          </p:nvPr>
        </p:nvSpPr>
        <p:spPr>
          <a:xfrm>
            <a:off x="5317250" y="817500"/>
            <a:ext cx="31068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1,400</a:t>
            </a:r>
            <a:endParaRPr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3018600" y="2176250"/>
            <a:ext cx="31068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 </a:t>
            </a:r>
            <a:endParaRPr/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 flipH="1">
            <a:off x="3264600" y="3008331"/>
            <a:ext cx="2614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Bicycle Stations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9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4" name="Google Shape;514;p49"/>
          <p:cNvPicPr preferRelativeResize="0"/>
          <p:nvPr/>
        </p:nvPicPr>
        <p:blipFill rotWithShape="1">
          <a:blip r:embed="rId3">
            <a:alphaModFix/>
          </a:blip>
          <a:srcRect b="3707" l="0" r="0" t="0"/>
          <a:stretch/>
        </p:blipFill>
        <p:spPr>
          <a:xfrm>
            <a:off x="658050" y="1010525"/>
            <a:ext cx="4343556" cy="27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4">
            <a:alphaModFix/>
          </a:blip>
          <a:srcRect b="1431" l="1121" r="1384" t="7385"/>
          <a:stretch/>
        </p:blipFill>
        <p:spPr>
          <a:xfrm>
            <a:off x="3859075" y="1601725"/>
            <a:ext cx="3944225" cy="30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0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22" name="Google Shape;5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38" y="1267100"/>
            <a:ext cx="4984124" cy="33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1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29" name="Google Shape;529;p51"/>
          <p:cNvPicPr preferRelativeResize="0"/>
          <p:nvPr/>
        </p:nvPicPr>
        <p:blipFill rotWithShape="1">
          <a:blip r:embed="rId3">
            <a:alphaModFix/>
          </a:blip>
          <a:srcRect b="5926" l="0" r="0" t="0"/>
          <a:stretch/>
        </p:blipFill>
        <p:spPr>
          <a:xfrm>
            <a:off x="1820113" y="1202650"/>
            <a:ext cx="5503614" cy="34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474613" y="2103150"/>
            <a:ext cx="39690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Questions?</a:t>
            </a:r>
            <a:endParaRPr sz="4900"/>
          </a:p>
        </p:txBody>
      </p:sp>
      <p:sp>
        <p:nvSpPr>
          <p:cNvPr id="535" name="Google Shape;535;p52"/>
          <p:cNvSpPr/>
          <p:nvPr/>
        </p:nvSpPr>
        <p:spPr>
          <a:xfrm>
            <a:off x="5250050" y="3742900"/>
            <a:ext cx="3450000" cy="8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5167225" y="1597250"/>
            <a:ext cx="2965500" cy="222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1055150" y="1617050"/>
            <a:ext cx="2861100" cy="218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of Research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32"/>
          <p:cNvSpPr txBox="1"/>
          <p:nvPr>
            <p:ph idx="3" type="subTitle"/>
          </p:nvPr>
        </p:nvSpPr>
        <p:spPr>
          <a:xfrm flipH="1">
            <a:off x="5680676" y="2319650"/>
            <a:ext cx="1938600" cy="7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Bicycle Analysis</a:t>
            </a:r>
            <a:endParaRPr sz="3000"/>
          </a:p>
        </p:txBody>
      </p:sp>
      <p:sp>
        <p:nvSpPr>
          <p:cNvPr id="213" name="Google Shape;213;p32"/>
          <p:cNvSpPr txBox="1"/>
          <p:nvPr>
            <p:ph idx="4" type="subTitle"/>
          </p:nvPr>
        </p:nvSpPr>
        <p:spPr>
          <a:xfrm flipH="1">
            <a:off x="1420550" y="2220806"/>
            <a:ext cx="21303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Passholder Comparison</a:t>
            </a:r>
            <a:endParaRPr sz="2700"/>
          </a:p>
        </p:txBody>
      </p:sp>
      <p:grpSp>
        <p:nvGrpSpPr>
          <p:cNvPr id="214" name="Google Shape;214;p32"/>
          <p:cNvGrpSpPr/>
          <p:nvPr/>
        </p:nvGrpSpPr>
        <p:grpSpPr>
          <a:xfrm>
            <a:off x="5821394" y="3040585"/>
            <a:ext cx="1938475" cy="1141044"/>
            <a:chOff x="1576600" y="2875425"/>
            <a:chExt cx="879925" cy="517950"/>
          </a:xfrm>
        </p:grpSpPr>
        <p:sp>
          <p:nvSpPr>
            <p:cNvPr id="215" name="Google Shape;215;p32"/>
            <p:cNvSpPr/>
            <p:nvPr/>
          </p:nvSpPr>
          <p:spPr>
            <a:xfrm>
              <a:off x="2174250" y="3111175"/>
              <a:ext cx="230725" cy="230625"/>
            </a:xfrm>
            <a:custGeom>
              <a:rect b="b" l="l" r="r" t="t"/>
              <a:pathLst>
                <a:path extrusionOk="0" h="9225" w="9229">
                  <a:moveTo>
                    <a:pt x="4555" y="0"/>
                  </a:moveTo>
                  <a:lnTo>
                    <a:pt x="4555" y="4147"/>
                  </a:lnTo>
                  <a:lnTo>
                    <a:pt x="3478" y="138"/>
                  </a:lnTo>
                  <a:lnTo>
                    <a:pt x="3359" y="170"/>
                  </a:lnTo>
                  <a:lnTo>
                    <a:pt x="4436" y="4179"/>
                  </a:lnTo>
                  <a:lnTo>
                    <a:pt x="2360" y="587"/>
                  </a:lnTo>
                  <a:lnTo>
                    <a:pt x="2255" y="646"/>
                  </a:lnTo>
                  <a:lnTo>
                    <a:pt x="4326" y="4239"/>
                  </a:lnTo>
                  <a:lnTo>
                    <a:pt x="1398" y="1306"/>
                  </a:lnTo>
                  <a:lnTo>
                    <a:pt x="1311" y="1393"/>
                  </a:lnTo>
                  <a:lnTo>
                    <a:pt x="4239" y="4326"/>
                  </a:lnTo>
                  <a:lnTo>
                    <a:pt x="651" y="2250"/>
                  </a:lnTo>
                  <a:lnTo>
                    <a:pt x="587" y="2360"/>
                  </a:lnTo>
                  <a:lnTo>
                    <a:pt x="4179" y="4431"/>
                  </a:lnTo>
                  <a:lnTo>
                    <a:pt x="4179" y="4431"/>
                  </a:lnTo>
                  <a:lnTo>
                    <a:pt x="174" y="3359"/>
                  </a:lnTo>
                  <a:lnTo>
                    <a:pt x="142" y="3478"/>
                  </a:lnTo>
                  <a:lnTo>
                    <a:pt x="4147" y="4551"/>
                  </a:lnTo>
                  <a:lnTo>
                    <a:pt x="0" y="4551"/>
                  </a:lnTo>
                  <a:lnTo>
                    <a:pt x="0" y="4674"/>
                  </a:lnTo>
                  <a:lnTo>
                    <a:pt x="4147" y="4674"/>
                  </a:lnTo>
                  <a:lnTo>
                    <a:pt x="142" y="5746"/>
                  </a:lnTo>
                  <a:lnTo>
                    <a:pt x="174" y="5866"/>
                  </a:lnTo>
                  <a:lnTo>
                    <a:pt x="4179" y="4793"/>
                  </a:lnTo>
                  <a:lnTo>
                    <a:pt x="587" y="6865"/>
                  </a:lnTo>
                  <a:lnTo>
                    <a:pt x="651" y="6970"/>
                  </a:lnTo>
                  <a:lnTo>
                    <a:pt x="4239" y="4899"/>
                  </a:lnTo>
                  <a:lnTo>
                    <a:pt x="1311" y="7831"/>
                  </a:lnTo>
                  <a:lnTo>
                    <a:pt x="1398" y="7918"/>
                  </a:lnTo>
                  <a:lnTo>
                    <a:pt x="4326" y="4986"/>
                  </a:lnTo>
                  <a:lnTo>
                    <a:pt x="2255" y="8574"/>
                  </a:lnTo>
                  <a:lnTo>
                    <a:pt x="2360" y="8638"/>
                  </a:lnTo>
                  <a:lnTo>
                    <a:pt x="4436" y="5045"/>
                  </a:lnTo>
                  <a:lnTo>
                    <a:pt x="3359" y="9050"/>
                  </a:lnTo>
                  <a:lnTo>
                    <a:pt x="3478" y="9082"/>
                  </a:lnTo>
                  <a:lnTo>
                    <a:pt x="4555" y="5077"/>
                  </a:lnTo>
                  <a:lnTo>
                    <a:pt x="4555" y="9224"/>
                  </a:lnTo>
                  <a:lnTo>
                    <a:pt x="4674" y="9224"/>
                  </a:lnTo>
                  <a:lnTo>
                    <a:pt x="4674" y="5077"/>
                  </a:lnTo>
                  <a:lnTo>
                    <a:pt x="5751" y="9082"/>
                  </a:lnTo>
                  <a:lnTo>
                    <a:pt x="5865" y="9050"/>
                  </a:lnTo>
                  <a:lnTo>
                    <a:pt x="4793" y="5045"/>
                  </a:lnTo>
                  <a:lnTo>
                    <a:pt x="6869" y="8638"/>
                  </a:lnTo>
                  <a:lnTo>
                    <a:pt x="6974" y="8574"/>
                  </a:lnTo>
                  <a:lnTo>
                    <a:pt x="4898" y="4986"/>
                  </a:lnTo>
                  <a:lnTo>
                    <a:pt x="4898" y="4986"/>
                  </a:lnTo>
                  <a:lnTo>
                    <a:pt x="7831" y="7918"/>
                  </a:lnTo>
                  <a:lnTo>
                    <a:pt x="7918" y="7831"/>
                  </a:lnTo>
                  <a:lnTo>
                    <a:pt x="4986" y="4899"/>
                  </a:lnTo>
                  <a:lnTo>
                    <a:pt x="8578" y="6970"/>
                  </a:lnTo>
                  <a:lnTo>
                    <a:pt x="8638" y="6865"/>
                  </a:lnTo>
                  <a:lnTo>
                    <a:pt x="5050" y="4793"/>
                  </a:lnTo>
                  <a:lnTo>
                    <a:pt x="5050" y="4793"/>
                  </a:lnTo>
                  <a:lnTo>
                    <a:pt x="9055" y="5866"/>
                  </a:lnTo>
                  <a:lnTo>
                    <a:pt x="9087" y="5746"/>
                  </a:lnTo>
                  <a:lnTo>
                    <a:pt x="5082" y="4674"/>
                  </a:lnTo>
                  <a:lnTo>
                    <a:pt x="9229" y="4674"/>
                  </a:lnTo>
                  <a:lnTo>
                    <a:pt x="9229" y="4551"/>
                  </a:lnTo>
                  <a:lnTo>
                    <a:pt x="5082" y="4551"/>
                  </a:lnTo>
                  <a:lnTo>
                    <a:pt x="9087" y="3478"/>
                  </a:lnTo>
                  <a:lnTo>
                    <a:pt x="9055" y="3359"/>
                  </a:lnTo>
                  <a:lnTo>
                    <a:pt x="5050" y="4431"/>
                  </a:lnTo>
                  <a:lnTo>
                    <a:pt x="5050" y="4431"/>
                  </a:lnTo>
                  <a:lnTo>
                    <a:pt x="8638" y="2360"/>
                  </a:lnTo>
                  <a:lnTo>
                    <a:pt x="8578" y="2250"/>
                  </a:lnTo>
                  <a:lnTo>
                    <a:pt x="4986" y="4326"/>
                  </a:lnTo>
                  <a:lnTo>
                    <a:pt x="4986" y="4326"/>
                  </a:lnTo>
                  <a:lnTo>
                    <a:pt x="7918" y="1393"/>
                  </a:lnTo>
                  <a:lnTo>
                    <a:pt x="7831" y="1306"/>
                  </a:lnTo>
                  <a:lnTo>
                    <a:pt x="4898" y="4239"/>
                  </a:lnTo>
                  <a:lnTo>
                    <a:pt x="4898" y="4239"/>
                  </a:lnTo>
                  <a:lnTo>
                    <a:pt x="6974" y="646"/>
                  </a:lnTo>
                  <a:lnTo>
                    <a:pt x="6869" y="587"/>
                  </a:lnTo>
                  <a:lnTo>
                    <a:pt x="4793" y="4179"/>
                  </a:lnTo>
                  <a:lnTo>
                    <a:pt x="5865" y="170"/>
                  </a:lnTo>
                  <a:lnTo>
                    <a:pt x="5751" y="138"/>
                  </a:lnTo>
                  <a:lnTo>
                    <a:pt x="4674" y="4147"/>
                  </a:lnTo>
                  <a:lnTo>
                    <a:pt x="4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641225" y="3111175"/>
              <a:ext cx="230725" cy="230625"/>
            </a:xfrm>
            <a:custGeom>
              <a:rect b="b" l="l" r="r" t="t"/>
              <a:pathLst>
                <a:path extrusionOk="0" h="9225" w="9229">
                  <a:moveTo>
                    <a:pt x="4555" y="0"/>
                  </a:moveTo>
                  <a:lnTo>
                    <a:pt x="4555" y="4147"/>
                  </a:lnTo>
                  <a:lnTo>
                    <a:pt x="3478" y="138"/>
                  </a:lnTo>
                  <a:lnTo>
                    <a:pt x="3363" y="170"/>
                  </a:lnTo>
                  <a:lnTo>
                    <a:pt x="4436" y="4179"/>
                  </a:lnTo>
                  <a:lnTo>
                    <a:pt x="2360" y="587"/>
                  </a:lnTo>
                  <a:lnTo>
                    <a:pt x="2254" y="646"/>
                  </a:lnTo>
                  <a:lnTo>
                    <a:pt x="4330" y="4239"/>
                  </a:lnTo>
                  <a:lnTo>
                    <a:pt x="4330" y="4239"/>
                  </a:lnTo>
                  <a:lnTo>
                    <a:pt x="1398" y="1306"/>
                  </a:lnTo>
                  <a:lnTo>
                    <a:pt x="1311" y="1393"/>
                  </a:lnTo>
                  <a:lnTo>
                    <a:pt x="4243" y="4326"/>
                  </a:lnTo>
                  <a:lnTo>
                    <a:pt x="651" y="2250"/>
                  </a:lnTo>
                  <a:lnTo>
                    <a:pt x="587" y="2360"/>
                  </a:lnTo>
                  <a:lnTo>
                    <a:pt x="4179" y="4431"/>
                  </a:lnTo>
                  <a:lnTo>
                    <a:pt x="4179" y="4431"/>
                  </a:lnTo>
                  <a:lnTo>
                    <a:pt x="174" y="3359"/>
                  </a:lnTo>
                  <a:lnTo>
                    <a:pt x="142" y="3478"/>
                  </a:lnTo>
                  <a:lnTo>
                    <a:pt x="4147" y="4551"/>
                  </a:lnTo>
                  <a:lnTo>
                    <a:pt x="0" y="4551"/>
                  </a:lnTo>
                  <a:lnTo>
                    <a:pt x="0" y="4674"/>
                  </a:lnTo>
                  <a:lnTo>
                    <a:pt x="4147" y="4674"/>
                  </a:lnTo>
                  <a:lnTo>
                    <a:pt x="142" y="5746"/>
                  </a:lnTo>
                  <a:lnTo>
                    <a:pt x="174" y="5866"/>
                  </a:lnTo>
                  <a:lnTo>
                    <a:pt x="4179" y="4793"/>
                  </a:lnTo>
                  <a:lnTo>
                    <a:pt x="587" y="6865"/>
                  </a:lnTo>
                  <a:lnTo>
                    <a:pt x="651" y="6970"/>
                  </a:lnTo>
                  <a:lnTo>
                    <a:pt x="4243" y="4899"/>
                  </a:lnTo>
                  <a:lnTo>
                    <a:pt x="1311" y="7831"/>
                  </a:lnTo>
                  <a:lnTo>
                    <a:pt x="1398" y="7918"/>
                  </a:lnTo>
                  <a:lnTo>
                    <a:pt x="4330" y="4986"/>
                  </a:lnTo>
                  <a:lnTo>
                    <a:pt x="4330" y="4986"/>
                  </a:lnTo>
                  <a:lnTo>
                    <a:pt x="2254" y="8574"/>
                  </a:lnTo>
                  <a:lnTo>
                    <a:pt x="2360" y="8638"/>
                  </a:lnTo>
                  <a:lnTo>
                    <a:pt x="4436" y="5045"/>
                  </a:lnTo>
                  <a:lnTo>
                    <a:pt x="3363" y="9050"/>
                  </a:lnTo>
                  <a:lnTo>
                    <a:pt x="3478" y="9082"/>
                  </a:lnTo>
                  <a:lnTo>
                    <a:pt x="4555" y="5077"/>
                  </a:lnTo>
                  <a:lnTo>
                    <a:pt x="4555" y="9224"/>
                  </a:lnTo>
                  <a:lnTo>
                    <a:pt x="4678" y="9224"/>
                  </a:lnTo>
                  <a:lnTo>
                    <a:pt x="4678" y="5077"/>
                  </a:lnTo>
                  <a:lnTo>
                    <a:pt x="5751" y="9082"/>
                  </a:lnTo>
                  <a:lnTo>
                    <a:pt x="5870" y="9050"/>
                  </a:lnTo>
                  <a:lnTo>
                    <a:pt x="4793" y="5045"/>
                  </a:lnTo>
                  <a:lnTo>
                    <a:pt x="6869" y="8638"/>
                  </a:lnTo>
                  <a:lnTo>
                    <a:pt x="6974" y="8574"/>
                  </a:lnTo>
                  <a:lnTo>
                    <a:pt x="4903" y="4986"/>
                  </a:lnTo>
                  <a:lnTo>
                    <a:pt x="7831" y="7918"/>
                  </a:lnTo>
                  <a:lnTo>
                    <a:pt x="7918" y="7831"/>
                  </a:lnTo>
                  <a:lnTo>
                    <a:pt x="4990" y="4899"/>
                  </a:lnTo>
                  <a:lnTo>
                    <a:pt x="8578" y="6970"/>
                  </a:lnTo>
                  <a:lnTo>
                    <a:pt x="8642" y="6865"/>
                  </a:lnTo>
                  <a:lnTo>
                    <a:pt x="5050" y="4793"/>
                  </a:lnTo>
                  <a:lnTo>
                    <a:pt x="9054" y="5866"/>
                  </a:lnTo>
                  <a:lnTo>
                    <a:pt x="9087" y="5746"/>
                  </a:lnTo>
                  <a:lnTo>
                    <a:pt x="5082" y="4674"/>
                  </a:lnTo>
                  <a:lnTo>
                    <a:pt x="9229" y="4674"/>
                  </a:lnTo>
                  <a:lnTo>
                    <a:pt x="9229" y="4551"/>
                  </a:lnTo>
                  <a:lnTo>
                    <a:pt x="5082" y="4551"/>
                  </a:lnTo>
                  <a:lnTo>
                    <a:pt x="9087" y="3478"/>
                  </a:lnTo>
                  <a:lnTo>
                    <a:pt x="9054" y="3359"/>
                  </a:lnTo>
                  <a:lnTo>
                    <a:pt x="5050" y="4431"/>
                  </a:lnTo>
                  <a:lnTo>
                    <a:pt x="8642" y="2360"/>
                  </a:lnTo>
                  <a:lnTo>
                    <a:pt x="8578" y="2250"/>
                  </a:lnTo>
                  <a:lnTo>
                    <a:pt x="4990" y="4326"/>
                  </a:lnTo>
                  <a:lnTo>
                    <a:pt x="7918" y="1393"/>
                  </a:lnTo>
                  <a:lnTo>
                    <a:pt x="7831" y="1306"/>
                  </a:lnTo>
                  <a:lnTo>
                    <a:pt x="4903" y="4239"/>
                  </a:lnTo>
                  <a:lnTo>
                    <a:pt x="6974" y="646"/>
                  </a:lnTo>
                  <a:lnTo>
                    <a:pt x="6869" y="587"/>
                  </a:lnTo>
                  <a:lnTo>
                    <a:pt x="4793" y="4179"/>
                  </a:lnTo>
                  <a:lnTo>
                    <a:pt x="4793" y="4179"/>
                  </a:lnTo>
                  <a:lnTo>
                    <a:pt x="5870" y="170"/>
                  </a:lnTo>
                  <a:lnTo>
                    <a:pt x="5751" y="138"/>
                  </a:lnTo>
                  <a:lnTo>
                    <a:pt x="4678" y="414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200350" y="2893400"/>
              <a:ext cx="61900" cy="117800"/>
            </a:xfrm>
            <a:custGeom>
              <a:rect b="b" l="l" r="r" t="t"/>
              <a:pathLst>
                <a:path extrusionOk="0" h="4712" w="2476">
                  <a:moveTo>
                    <a:pt x="1" y="1"/>
                  </a:moveTo>
                  <a:lnTo>
                    <a:pt x="1" y="124"/>
                  </a:lnTo>
                  <a:cubicBezTo>
                    <a:pt x="1169" y="129"/>
                    <a:pt x="2136" y="1018"/>
                    <a:pt x="2237" y="2177"/>
                  </a:cubicBezTo>
                  <a:cubicBezTo>
                    <a:pt x="2338" y="3336"/>
                    <a:pt x="1540" y="4386"/>
                    <a:pt x="395" y="4592"/>
                  </a:cubicBezTo>
                  <a:lnTo>
                    <a:pt x="413" y="4711"/>
                  </a:lnTo>
                  <a:cubicBezTo>
                    <a:pt x="1627" y="4500"/>
                    <a:pt x="2475" y="3396"/>
                    <a:pt x="2365" y="2168"/>
                  </a:cubicBezTo>
                  <a:cubicBezTo>
                    <a:pt x="2260" y="940"/>
                    <a:pt x="12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201625" y="2898450"/>
              <a:ext cx="41475" cy="108850"/>
            </a:xfrm>
            <a:custGeom>
              <a:rect b="b" l="l" r="r" t="t"/>
              <a:pathLst>
                <a:path extrusionOk="0" h="4354" w="1659">
                  <a:moveTo>
                    <a:pt x="41" y="0"/>
                  </a:moveTo>
                  <a:lnTo>
                    <a:pt x="0" y="115"/>
                  </a:lnTo>
                  <a:cubicBezTo>
                    <a:pt x="843" y="422"/>
                    <a:pt x="1425" y="1201"/>
                    <a:pt x="1480" y="2099"/>
                  </a:cubicBezTo>
                  <a:cubicBezTo>
                    <a:pt x="1531" y="2997"/>
                    <a:pt x="1050" y="3840"/>
                    <a:pt x="248" y="4243"/>
                  </a:cubicBezTo>
                  <a:lnTo>
                    <a:pt x="303" y="4353"/>
                  </a:lnTo>
                  <a:cubicBezTo>
                    <a:pt x="1150" y="3927"/>
                    <a:pt x="1659" y="3038"/>
                    <a:pt x="1604" y="2090"/>
                  </a:cubicBezTo>
                  <a:cubicBezTo>
                    <a:pt x="1544" y="1146"/>
                    <a:pt x="930" y="325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1987525" y="3140575"/>
              <a:ext cx="11300" cy="92900"/>
            </a:xfrm>
            <a:custGeom>
              <a:rect b="b" l="l" r="r" t="t"/>
              <a:pathLst>
                <a:path extrusionOk="0" h="3716" w="452">
                  <a:moveTo>
                    <a:pt x="240" y="1"/>
                  </a:moveTo>
                  <a:cubicBezTo>
                    <a:pt x="235" y="1"/>
                    <a:pt x="230" y="1"/>
                    <a:pt x="225" y="2"/>
                  </a:cubicBezTo>
                  <a:cubicBezTo>
                    <a:pt x="105" y="2"/>
                    <a:pt x="9" y="98"/>
                    <a:pt x="9" y="217"/>
                  </a:cubicBezTo>
                  <a:lnTo>
                    <a:pt x="9" y="3489"/>
                  </a:lnTo>
                  <a:cubicBezTo>
                    <a:pt x="0" y="3640"/>
                    <a:pt x="112" y="3716"/>
                    <a:pt x="225" y="3716"/>
                  </a:cubicBezTo>
                  <a:cubicBezTo>
                    <a:pt x="338" y="3716"/>
                    <a:pt x="451" y="3640"/>
                    <a:pt x="445" y="3489"/>
                  </a:cubicBezTo>
                  <a:lnTo>
                    <a:pt x="445" y="217"/>
                  </a:lnTo>
                  <a:cubicBezTo>
                    <a:pt x="445" y="126"/>
                    <a:pt x="390" y="48"/>
                    <a:pt x="307" y="16"/>
                  </a:cubicBezTo>
                  <a:cubicBezTo>
                    <a:pt x="285" y="8"/>
                    <a:pt x="262" y="1"/>
                    <a:pt x="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1969875" y="3131000"/>
              <a:ext cx="46525" cy="18675"/>
            </a:xfrm>
            <a:custGeom>
              <a:rect b="b" l="l" r="r" t="t"/>
              <a:pathLst>
                <a:path extrusionOk="0" h="747" w="1861"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lnTo>
                    <a:pt x="0" y="710"/>
                  </a:lnTo>
                  <a:cubicBezTo>
                    <a:pt x="0" y="733"/>
                    <a:pt x="19" y="747"/>
                    <a:pt x="42" y="747"/>
                  </a:cubicBezTo>
                  <a:lnTo>
                    <a:pt x="1824" y="747"/>
                  </a:lnTo>
                  <a:cubicBezTo>
                    <a:pt x="1847" y="747"/>
                    <a:pt x="1861" y="733"/>
                    <a:pt x="1861" y="710"/>
                  </a:cubicBezTo>
                  <a:lnTo>
                    <a:pt x="1861" y="41"/>
                  </a:lnTo>
                  <a:cubicBezTo>
                    <a:pt x="1861" y="18"/>
                    <a:pt x="184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2243075" y="3191600"/>
              <a:ext cx="81375" cy="69775"/>
            </a:xfrm>
            <a:custGeom>
              <a:rect b="b" l="l" r="r" t="t"/>
              <a:pathLst>
                <a:path extrusionOk="0" h="2791" w="3255">
                  <a:moveTo>
                    <a:pt x="1852" y="479"/>
                  </a:moveTo>
                  <a:cubicBezTo>
                    <a:pt x="2321" y="479"/>
                    <a:pt x="2773" y="844"/>
                    <a:pt x="2773" y="1393"/>
                  </a:cubicBezTo>
                  <a:cubicBezTo>
                    <a:pt x="2773" y="1897"/>
                    <a:pt x="2365" y="2305"/>
                    <a:pt x="1861" y="2305"/>
                  </a:cubicBezTo>
                  <a:cubicBezTo>
                    <a:pt x="1046" y="2305"/>
                    <a:pt x="638" y="1324"/>
                    <a:pt x="1215" y="747"/>
                  </a:cubicBezTo>
                  <a:cubicBezTo>
                    <a:pt x="1400" y="562"/>
                    <a:pt x="1628" y="479"/>
                    <a:pt x="1852" y="479"/>
                  </a:cubicBezTo>
                  <a:close/>
                  <a:moveTo>
                    <a:pt x="1861" y="0"/>
                  </a:moveTo>
                  <a:cubicBezTo>
                    <a:pt x="620" y="0"/>
                    <a:pt x="1" y="1503"/>
                    <a:pt x="876" y="2378"/>
                  </a:cubicBezTo>
                  <a:cubicBezTo>
                    <a:pt x="1159" y="2663"/>
                    <a:pt x="1508" y="2790"/>
                    <a:pt x="1850" y="2790"/>
                  </a:cubicBezTo>
                  <a:cubicBezTo>
                    <a:pt x="2566" y="2790"/>
                    <a:pt x="3254" y="2233"/>
                    <a:pt x="3254" y="1393"/>
                  </a:cubicBezTo>
                  <a:cubicBezTo>
                    <a:pt x="3254" y="623"/>
                    <a:pt x="2631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2265300" y="3208325"/>
              <a:ext cx="42525" cy="36300"/>
            </a:xfrm>
            <a:custGeom>
              <a:rect b="b" l="l" r="r" t="t"/>
              <a:pathLst>
                <a:path extrusionOk="0" h="1452" w="1701">
                  <a:moveTo>
                    <a:pt x="972" y="0"/>
                  </a:moveTo>
                  <a:cubicBezTo>
                    <a:pt x="326" y="0"/>
                    <a:pt x="1" y="779"/>
                    <a:pt x="459" y="1237"/>
                  </a:cubicBezTo>
                  <a:cubicBezTo>
                    <a:pt x="607" y="1385"/>
                    <a:pt x="789" y="1452"/>
                    <a:pt x="968" y="1452"/>
                  </a:cubicBezTo>
                  <a:cubicBezTo>
                    <a:pt x="1342" y="1452"/>
                    <a:pt x="1701" y="1161"/>
                    <a:pt x="1701" y="724"/>
                  </a:cubicBezTo>
                  <a:cubicBezTo>
                    <a:pt x="1701" y="325"/>
                    <a:pt x="1376" y="0"/>
                    <a:pt x="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2109625" y="3059625"/>
              <a:ext cx="346900" cy="333750"/>
            </a:xfrm>
            <a:custGeom>
              <a:rect b="b" l="l" r="r" t="t"/>
              <a:pathLst>
                <a:path extrusionOk="0" h="13350" w="13876">
                  <a:moveTo>
                    <a:pt x="7199" y="2182"/>
                  </a:moveTo>
                  <a:cubicBezTo>
                    <a:pt x="7778" y="2182"/>
                    <a:pt x="8362" y="2294"/>
                    <a:pt x="8918" y="2525"/>
                  </a:cubicBezTo>
                  <a:cubicBezTo>
                    <a:pt x="10595" y="3222"/>
                    <a:pt x="11690" y="4858"/>
                    <a:pt x="11690" y="6672"/>
                  </a:cubicBezTo>
                  <a:cubicBezTo>
                    <a:pt x="11690" y="9151"/>
                    <a:pt x="9678" y="11163"/>
                    <a:pt x="7199" y="11163"/>
                  </a:cubicBezTo>
                  <a:cubicBezTo>
                    <a:pt x="5380" y="11163"/>
                    <a:pt x="3744" y="10072"/>
                    <a:pt x="3048" y="8390"/>
                  </a:cubicBezTo>
                  <a:cubicBezTo>
                    <a:pt x="2356" y="6713"/>
                    <a:pt x="2741" y="4784"/>
                    <a:pt x="4024" y="3497"/>
                  </a:cubicBezTo>
                  <a:cubicBezTo>
                    <a:pt x="4882" y="2639"/>
                    <a:pt x="6031" y="2182"/>
                    <a:pt x="7199" y="2182"/>
                  </a:cubicBezTo>
                  <a:close/>
                  <a:moveTo>
                    <a:pt x="7199" y="0"/>
                  </a:moveTo>
                  <a:cubicBezTo>
                    <a:pt x="4500" y="0"/>
                    <a:pt x="2063" y="1622"/>
                    <a:pt x="1032" y="4120"/>
                  </a:cubicBezTo>
                  <a:cubicBezTo>
                    <a:pt x="1" y="6613"/>
                    <a:pt x="569" y="9486"/>
                    <a:pt x="2480" y="11392"/>
                  </a:cubicBezTo>
                  <a:cubicBezTo>
                    <a:pt x="3755" y="12670"/>
                    <a:pt x="5462" y="13349"/>
                    <a:pt x="7199" y="13349"/>
                  </a:cubicBezTo>
                  <a:cubicBezTo>
                    <a:pt x="8059" y="13349"/>
                    <a:pt x="8926" y="13183"/>
                    <a:pt x="9752" y="12840"/>
                  </a:cubicBezTo>
                  <a:cubicBezTo>
                    <a:pt x="12249" y="11809"/>
                    <a:pt x="13876" y="9371"/>
                    <a:pt x="13876" y="6672"/>
                  </a:cubicBezTo>
                  <a:cubicBezTo>
                    <a:pt x="13876" y="2988"/>
                    <a:pt x="10883" y="0"/>
                    <a:pt x="7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282825" y="3059625"/>
              <a:ext cx="13550" cy="20525"/>
            </a:xfrm>
            <a:custGeom>
              <a:rect b="b" l="l" r="r" t="t"/>
              <a:pathLst>
                <a:path extrusionOk="0" h="821" w="542">
                  <a:moveTo>
                    <a:pt x="271" y="0"/>
                  </a:moveTo>
                  <a:cubicBezTo>
                    <a:pt x="180" y="0"/>
                    <a:pt x="93" y="0"/>
                    <a:pt x="1" y="5"/>
                  </a:cubicBezTo>
                  <a:lnTo>
                    <a:pt x="1" y="821"/>
                  </a:lnTo>
                  <a:lnTo>
                    <a:pt x="542" y="821"/>
                  </a:lnTo>
                  <a:lnTo>
                    <a:pt x="542" y="5"/>
                  </a:lnTo>
                  <a:cubicBezTo>
                    <a:pt x="450" y="0"/>
                    <a:pt x="363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2239875" y="3063625"/>
              <a:ext cx="18350" cy="23275"/>
            </a:xfrm>
            <a:custGeom>
              <a:rect b="b" l="l" r="r" t="t"/>
              <a:pathLst>
                <a:path extrusionOk="0" h="931" w="734">
                  <a:moveTo>
                    <a:pt x="523" y="1"/>
                  </a:moveTo>
                  <a:cubicBezTo>
                    <a:pt x="349" y="42"/>
                    <a:pt x="175" y="88"/>
                    <a:pt x="1" y="138"/>
                  </a:cubicBezTo>
                  <a:lnTo>
                    <a:pt x="216" y="931"/>
                  </a:lnTo>
                  <a:lnTo>
                    <a:pt x="734" y="79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2200350" y="3078650"/>
              <a:ext cx="21925" cy="24525"/>
            </a:xfrm>
            <a:custGeom>
              <a:rect b="b" l="l" r="r" t="t"/>
              <a:pathLst>
                <a:path extrusionOk="0" h="981" w="877">
                  <a:moveTo>
                    <a:pt x="468" y="0"/>
                  </a:moveTo>
                  <a:cubicBezTo>
                    <a:pt x="308" y="87"/>
                    <a:pt x="152" y="174"/>
                    <a:pt x="1" y="270"/>
                  </a:cubicBezTo>
                  <a:lnTo>
                    <a:pt x="413" y="981"/>
                  </a:lnTo>
                  <a:lnTo>
                    <a:pt x="876" y="71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2166900" y="3103850"/>
              <a:ext cx="23975" cy="23950"/>
            </a:xfrm>
            <a:custGeom>
              <a:rect b="b" l="l" r="r" t="t"/>
              <a:pathLst>
                <a:path extrusionOk="0" h="958" w="959">
                  <a:moveTo>
                    <a:pt x="381" y="0"/>
                  </a:moveTo>
                  <a:cubicBezTo>
                    <a:pt x="253" y="119"/>
                    <a:pt x="125" y="248"/>
                    <a:pt x="1" y="380"/>
                  </a:cubicBezTo>
                  <a:lnTo>
                    <a:pt x="578" y="958"/>
                  </a:lnTo>
                  <a:lnTo>
                    <a:pt x="958" y="57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2141825" y="3137300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271" y="0"/>
                  </a:moveTo>
                  <a:cubicBezTo>
                    <a:pt x="174" y="151"/>
                    <a:pt x="83" y="307"/>
                    <a:pt x="0" y="463"/>
                  </a:cubicBezTo>
                  <a:lnTo>
                    <a:pt x="711" y="875"/>
                  </a:lnTo>
                  <a:lnTo>
                    <a:pt x="976" y="40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126825" y="3176800"/>
              <a:ext cx="23150" cy="18375"/>
            </a:xfrm>
            <a:custGeom>
              <a:rect b="b" l="l" r="r" t="t"/>
              <a:pathLst>
                <a:path extrusionOk="0" h="735" w="926">
                  <a:moveTo>
                    <a:pt x="137" y="1"/>
                  </a:moveTo>
                  <a:cubicBezTo>
                    <a:pt x="83" y="171"/>
                    <a:pt x="37" y="345"/>
                    <a:pt x="0" y="519"/>
                  </a:cubicBezTo>
                  <a:lnTo>
                    <a:pt x="788" y="734"/>
                  </a:lnTo>
                  <a:lnTo>
                    <a:pt x="926" y="21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2122700" y="3219775"/>
              <a:ext cx="20625" cy="13425"/>
            </a:xfrm>
            <a:custGeom>
              <a:rect b="b" l="l" r="r" t="t"/>
              <a:pathLst>
                <a:path extrusionOk="0" h="537" w="825">
                  <a:moveTo>
                    <a:pt x="9" y="0"/>
                  </a:moveTo>
                  <a:cubicBezTo>
                    <a:pt x="5" y="87"/>
                    <a:pt x="0" y="179"/>
                    <a:pt x="0" y="266"/>
                  </a:cubicBezTo>
                  <a:cubicBezTo>
                    <a:pt x="0" y="358"/>
                    <a:pt x="5" y="445"/>
                    <a:pt x="9" y="536"/>
                  </a:cubicBezTo>
                  <a:lnTo>
                    <a:pt x="825" y="53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126825" y="3257800"/>
              <a:ext cx="23275" cy="18350"/>
            </a:xfrm>
            <a:custGeom>
              <a:rect b="b" l="l" r="r" t="t"/>
              <a:pathLst>
                <a:path extrusionOk="0" h="734" w="931">
                  <a:moveTo>
                    <a:pt x="788" y="1"/>
                  </a:moveTo>
                  <a:lnTo>
                    <a:pt x="0" y="211"/>
                  </a:lnTo>
                  <a:cubicBezTo>
                    <a:pt x="37" y="390"/>
                    <a:pt x="83" y="564"/>
                    <a:pt x="137" y="734"/>
                  </a:cubicBezTo>
                  <a:lnTo>
                    <a:pt x="930" y="523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141825" y="3293775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711" y="0"/>
                  </a:moveTo>
                  <a:lnTo>
                    <a:pt x="0" y="408"/>
                  </a:lnTo>
                  <a:cubicBezTo>
                    <a:pt x="83" y="569"/>
                    <a:pt x="174" y="724"/>
                    <a:pt x="271" y="876"/>
                  </a:cubicBezTo>
                  <a:lnTo>
                    <a:pt x="976" y="468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2166900" y="3325150"/>
              <a:ext cx="23975" cy="23975"/>
            </a:xfrm>
            <a:custGeom>
              <a:rect b="b" l="l" r="r" t="t"/>
              <a:pathLst>
                <a:path extrusionOk="0" h="959" w="959">
                  <a:moveTo>
                    <a:pt x="578" y="1"/>
                  </a:moveTo>
                  <a:lnTo>
                    <a:pt x="1" y="578"/>
                  </a:lnTo>
                  <a:cubicBezTo>
                    <a:pt x="125" y="711"/>
                    <a:pt x="248" y="835"/>
                    <a:pt x="381" y="959"/>
                  </a:cubicBezTo>
                  <a:lnTo>
                    <a:pt x="958" y="38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2200350" y="3349800"/>
              <a:ext cx="21925" cy="24425"/>
            </a:xfrm>
            <a:custGeom>
              <a:rect b="b" l="l" r="r" t="t"/>
              <a:pathLst>
                <a:path extrusionOk="0" h="977" w="877">
                  <a:moveTo>
                    <a:pt x="409" y="0"/>
                  </a:moveTo>
                  <a:lnTo>
                    <a:pt x="1" y="706"/>
                  </a:lnTo>
                  <a:cubicBezTo>
                    <a:pt x="152" y="802"/>
                    <a:pt x="308" y="894"/>
                    <a:pt x="468" y="976"/>
                  </a:cubicBezTo>
                  <a:lnTo>
                    <a:pt x="876" y="270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2239875" y="3366050"/>
              <a:ext cx="18350" cy="23175"/>
            </a:xfrm>
            <a:custGeom>
              <a:rect b="b" l="l" r="r" t="t"/>
              <a:pathLst>
                <a:path extrusionOk="0" h="927" w="734">
                  <a:moveTo>
                    <a:pt x="216" y="1"/>
                  </a:moveTo>
                  <a:lnTo>
                    <a:pt x="1" y="789"/>
                  </a:lnTo>
                  <a:cubicBezTo>
                    <a:pt x="175" y="844"/>
                    <a:pt x="344" y="890"/>
                    <a:pt x="523" y="926"/>
                  </a:cubicBezTo>
                  <a:lnTo>
                    <a:pt x="734" y="1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2282825" y="3372700"/>
              <a:ext cx="13550" cy="20650"/>
            </a:xfrm>
            <a:custGeom>
              <a:rect b="b" l="l" r="r" t="t"/>
              <a:pathLst>
                <a:path extrusionOk="0" h="826" w="542">
                  <a:moveTo>
                    <a:pt x="1" y="1"/>
                  </a:moveTo>
                  <a:lnTo>
                    <a:pt x="1" y="821"/>
                  </a:lnTo>
                  <a:cubicBezTo>
                    <a:pt x="93" y="821"/>
                    <a:pt x="180" y="825"/>
                    <a:pt x="271" y="825"/>
                  </a:cubicBezTo>
                  <a:cubicBezTo>
                    <a:pt x="363" y="825"/>
                    <a:pt x="450" y="821"/>
                    <a:pt x="542" y="821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2320975" y="3366050"/>
              <a:ext cx="18250" cy="23175"/>
            </a:xfrm>
            <a:custGeom>
              <a:rect b="b" l="l" r="r" t="t"/>
              <a:pathLst>
                <a:path extrusionOk="0" h="927" w="730">
                  <a:moveTo>
                    <a:pt x="519" y="1"/>
                  </a:moveTo>
                  <a:lnTo>
                    <a:pt x="1" y="138"/>
                  </a:lnTo>
                  <a:lnTo>
                    <a:pt x="212" y="926"/>
                  </a:lnTo>
                  <a:cubicBezTo>
                    <a:pt x="386" y="890"/>
                    <a:pt x="560" y="844"/>
                    <a:pt x="729" y="789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2356950" y="3349800"/>
              <a:ext cx="21800" cy="24425"/>
            </a:xfrm>
            <a:custGeom>
              <a:rect b="b" l="l" r="r" t="t"/>
              <a:pathLst>
                <a:path extrusionOk="0" h="977" w="872">
                  <a:moveTo>
                    <a:pt x="463" y="0"/>
                  </a:moveTo>
                  <a:lnTo>
                    <a:pt x="1" y="266"/>
                  </a:lnTo>
                  <a:lnTo>
                    <a:pt x="409" y="976"/>
                  </a:lnTo>
                  <a:cubicBezTo>
                    <a:pt x="569" y="894"/>
                    <a:pt x="720" y="802"/>
                    <a:pt x="871" y="706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388225" y="3325150"/>
              <a:ext cx="23975" cy="23975"/>
            </a:xfrm>
            <a:custGeom>
              <a:rect b="b" l="l" r="r" t="t"/>
              <a:pathLst>
                <a:path extrusionOk="0" h="959" w="959">
                  <a:moveTo>
                    <a:pt x="381" y="1"/>
                  </a:moveTo>
                  <a:lnTo>
                    <a:pt x="1" y="381"/>
                  </a:lnTo>
                  <a:lnTo>
                    <a:pt x="578" y="959"/>
                  </a:lnTo>
                  <a:cubicBezTo>
                    <a:pt x="711" y="835"/>
                    <a:pt x="839" y="711"/>
                    <a:pt x="958" y="578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412975" y="3293775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266" y="0"/>
                  </a:moveTo>
                  <a:lnTo>
                    <a:pt x="0" y="468"/>
                  </a:lnTo>
                  <a:lnTo>
                    <a:pt x="706" y="876"/>
                  </a:lnTo>
                  <a:cubicBezTo>
                    <a:pt x="802" y="724"/>
                    <a:pt x="894" y="569"/>
                    <a:pt x="976" y="408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429125" y="3257800"/>
              <a:ext cx="23275" cy="18350"/>
            </a:xfrm>
            <a:custGeom>
              <a:rect b="b" l="l" r="r" t="t"/>
              <a:pathLst>
                <a:path extrusionOk="0" h="734" w="931">
                  <a:moveTo>
                    <a:pt x="143" y="1"/>
                  </a:moveTo>
                  <a:lnTo>
                    <a:pt x="0" y="523"/>
                  </a:lnTo>
                  <a:lnTo>
                    <a:pt x="793" y="734"/>
                  </a:lnTo>
                  <a:cubicBezTo>
                    <a:pt x="848" y="560"/>
                    <a:pt x="889" y="390"/>
                    <a:pt x="931" y="211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2435875" y="3219775"/>
              <a:ext cx="20650" cy="13425"/>
            </a:xfrm>
            <a:custGeom>
              <a:rect b="b" l="l" r="r" t="t"/>
              <a:pathLst>
                <a:path extrusionOk="0" h="537" w="826">
                  <a:moveTo>
                    <a:pt x="1" y="0"/>
                  </a:moveTo>
                  <a:lnTo>
                    <a:pt x="1" y="536"/>
                  </a:lnTo>
                  <a:lnTo>
                    <a:pt x="816" y="536"/>
                  </a:lnTo>
                  <a:cubicBezTo>
                    <a:pt x="821" y="449"/>
                    <a:pt x="826" y="358"/>
                    <a:pt x="826" y="266"/>
                  </a:cubicBezTo>
                  <a:cubicBezTo>
                    <a:pt x="826" y="179"/>
                    <a:pt x="821" y="87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2429125" y="3176800"/>
              <a:ext cx="23275" cy="18250"/>
            </a:xfrm>
            <a:custGeom>
              <a:rect b="b" l="l" r="r" t="t"/>
              <a:pathLst>
                <a:path extrusionOk="0" h="730" w="931">
                  <a:moveTo>
                    <a:pt x="793" y="1"/>
                  </a:moveTo>
                  <a:lnTo>
                    <a:pt x="0" y="212"/>
                  </a:lnTo>
                  <a:lnTo>
                    <a:pt x="143" y="730"/>
                  </a:lnTo>
                  <a:lnTo>
                    <a:pt x="931" y="519"/>
                  </a:lnTo>
                  <a:cubicBezTo>
                    <a:pt x="889" y="345"/>
                    <a:pt x="848" y="171"/>
                    <a:pt x="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2412975" y="3137300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706" y="0"/>
                  </a:moveTo>
                  <a:lnTo>
                    <a:pt x="0" y="408"/>
                  </a:lnTo>
                  <a:lnTo>
                    <a:pt x="266" y="875"/>
                  </a:lnTo>
                  <a:lnTo>
                    <a:pt x="976" y="463"/>
                  </a:lnTo>
                  <a:cubicBezTo>
                    <a:pt x="894" y="307"/>
                    <a:pt x="802" y="151"/>
                    <a:pt x="7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2388225" y="3103850"/>
              <a:ext cx="24075" cy="23950"/>
            </a:xfrm>
            <a:custGeom>
              <a:rect b="b" l="l" r="r" t="t"/>
              <a:pathLst>
                <a:path extrusionOk="0" h="958" w="963">
                  <a:moveTo>
                    <a:pt x="578" y="0"/>
                  </a:moveTo>
                  <a:lnTo>
                    <a:pt x="1" y="577"/>
                  </a:lnTo>
                  <a:lnTo>
                    <a:pt x="381" y="958"/>
                  </a:lnTo>
                  <a:lnTo>
                    <a:pt x="963" y="380"/>
                  </a:lnTo>
                  <a:cubicBezTo>
                    <a:pt x="839" y="248"/>
                    <a:pt x="711" y="119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2356950" y="3078650"/>
              <a:ext cx="21800" cy="24525"/>
            </a:xfrm>
            <a:custGeom>
              <a:rect b="b" l="l" r="r" t="t"/>
              <a:pathLst>
                <a:path extrusionOk="0" h="981" w="872">
                  <a:moveTo>
                    <a:pt x="409" y="0"/>
                  </a:moveTo>
                  <a:lnTo>
                    <a:pt x="1" y="710"/>
                  </a:lnTo>
                  <a:lnTo>
                    <a:pt x="463" y="981"/>
                  </a:lnTo>
                  <a:lnTo>
                    <a:pt x="871" y="270"/>
                  </a:lnTo>
                  <a:cubicBezTo>
                    <a:pt x="725" y="174"/>
                    <a:pt x="569" y="87"/>
                    <a:pt x="4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2320975" y="3063625"/>
              <a:ext cx="18250" cy="23275"/>
            </a:xfrm>
            <a:custGeom>
              <a:rect b="b" l="l" r="r" t="t"/>
              <a:pathLst>
                <a:path extrusionOk="0" h="931" w="730">
                  <a:moveTo>
                    <a:pt x="212" y="1"/>
                  </a:moveTo>
                  <a:lnTo>
                    <a:pt x="1" y="793"/>
                  </a:lnTo>
                  <a:lnTo>
                    <a:pt x="519" y="931"/>
                  </a:lnTo>
                  <a:lnTo>
                    <a:pt x="729" y="138"/>
                  </a:lnTo>
                  <a:cubicBezTo>
                    <a:pt x="560" y="88"/>
                    <a:pt x="390" y="42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710050" y="3191600"/>
              <a:ext cx="81375" cy="69775"/>
            </a:xfrm>
            <a:custGeom>
              <a:rect b="b" l="l" r="r" t="t"/>
              <a:pathLst>
                <a:path extrusionOk="0" h="2791" w="3255">
                  <a:moveTo>
                    <a:pt x="1852" y="479"/>
                  </a:moveTo>
                  <a:cubicBezTo>
                    <a:pt x="2321" y="479"/>
                    <a:pt x="2773" y="844"/>
                    <a:pt x="2773" y="1393"/>
                  </a:cubicBezTo>
                  <a:cubicBezTo>
                    <a:pt x="2773" y="1897"/>
                    <a:pt x="2365" y="2305"/>
                    <a:pt x="1861" y="2305"/>
                  </a:cubicBezTo>
                  <a:cubicBezTo>
                    <a:pt x="1050" y="2305"/>
                    <a:pt x="642" y="1324"/>
                    <a:pt x="1215" y="747"/>
                  </a:cubicBezTo>
                  <a:cubicBezTo>
                    <a:pt x="1400" y="562"/>
                    <a:pt x="1628" y="479"/>
                    <a:pt x="1852" y="479"/>
                  </a:cubicBezTo>
                  <a:close/>
                  <a:moveTo>
                    <a:pt x="1861" y="0"/>
                  </a:moveTo>
                  <a:cubicBezTo>
                    <a:pt x="620" y="0"/>
                    <a:pt x="1" y="1503"/>
                    <a:pt x="876" y="2378"/>
                  </a:cubicBezTo>
                  <a:cubicBezTo>
                    <a:pt x="1161" y="2663"/>
                    <a:pt x="1510" y="2790"/>
                    <a:pt x="1852" y="2790"/>
                  </a:cubicBezTo>
                  <a:cubicBezTo>
                    <a:pt x="2568" y="2790"/>
                    <a:pt x="3254" y="2233"/>
                    <a:pt x="3254" y="1393"/>
                  </a:cubicBezTo>
                  <a:cubicBezTo>
                    <a:pt x="3254" y="623"/>
                    <a:pt x="2631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1732275" y="3208325"/>
              <a:ext cx="42525" cy="36300"/>
            </a:xfrm>
            <a:custGeom>
              <a:rect b="b" l="l" r="r" t="t"/>
              <a:pathLst>
                <a:path extrusionOk="0" h="1452" w="1701">
                  <a:moveTo>
                    <a:pt x="972" y="0"/>
                  </a:moveTo>
                  <a:cubicBezTo>
                    <a:pt x="326" y="0"/>
                    <a:pt x="1" y="779"/>
                    <a:pt x="459" y="1237"/>
                  </a:cubicBezTo>
                  <a:cubicBezTo>
                    <a:pt x="607" y="1385"/>
                    <a:pt x="789" y="1452"/>
                    <a:pt x="968" y="1452"/>
                  </a:cubicBezTo>
                  <a:cubicBezTo>
                    <a:pt x="1342" y="1452"/>
                    <a:pt x="1701" y="1161"/>
                    <a:pt x="1701" y="724"/>
                  </a:cubicBezTo>
                  <a:cubicBezTo>
                    <a:pt x="1701" y="325"/>
                    <a:pt x="1376" y="0"/>
                    <a:pt x="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1576600" y="3059625"/>
              <a:ext cx="346900" cy="333750"/>
            </a:xfrm>
            <a:custGeom>
              <a:rect b="b" l="l" r="r" t="t"/>
              <a:pathLst>
                <a:path extrusionOk="0" h="13350" w="13876">
                  <a:moveTo>
                    <a:pt x="7199" y="2182"/>
                  </a:moveTo>
                  <a:cubicBezTo>
                    <a:pt x="7778" y="2182"/>
                    <a:pt x="8362" y="2294"/>
                    <a:pt x="8918" y="2525"/>
                  </a:cubicBezTo>
                  <a:cubicBezTo>
                    <a:pt x="10595" y="3222"/>
                    <a:pt x="11690" y="4858"/>
                    <a:pt x="11690" y="6672"/>
                  </a:cubicBezTo>
                  <a:cubicBezTo>
                    <a:pt x="11690" y="9151"/>
                    <a:pt x="9678" y="11163"/>
                    <a:pt x="7199" y="11163"/>
                  </a:cubicBezTo>
                  <a:cubicBezTo>
                    <a:pt x="5385" y="11163"/>
                    <a:pt x="3744" y="10068"/>
                    <a:pt x="3052" y="8390"/>
                  </a:cubicBezTo>
                  <a:cubicBezTo>
                    <a:pt x="2356" y="6713"/>
                    <a:pt x="2741" y="4784"/>
                    <a:pt x="4024" y="3497"/>
                  </a:cubicBezTo>
                  <a:cubicBezTo>
                    <a:pt x="4882" y="2639"/>
                    <a:pt x="6031" y="2182"/>
                    <a:pt x="7199" y="2182"/>
                  </a:cubicBezTo>
                  <a:close/>
                  <a:moveTo>
                    <a:pt x="7199" y="0"/>
                  </a:moveTo>
                  <a:cubicBezTo>
                    <a:pt x="4500" y="0"/>
                    <a:pt x="2067" y="1622"/>
                    <a:pt x="1032" y="4120"/>
                  </a:cubicBezTo>
                  <a:cubicBezTo>
                    <a:pt x="1" y="6613"/>
                    <a:pt x="569" y="9486"/>
                    <a:pt x="2480" y="11392"/>
                  </a:cubicBezTo>
                  <a:cubicBezTo>
                    <a:pt x="3758" y="12670"/>
                    <a:pt x="5464" y="13349"/>
                    <a:pt x="7200" y="13349"/>
                  </a:cubicBezTo>
                  <a:cubicBezTo>
                    <a:pt x="8059" y="13349"/>
                    <a:pt x="8926" y="13183"/>
                    <a:pt x="9752" y="12840"/>
                  </a:cubicBezTo>
                  <a:cubicBezTo>
                    <a:pt x="12249" y="11809"/>
                    <a:pt x="13876" y="9371"/>
                    <a:pt x="13876" y="6672"/>
                  </a:cubicBezTo>
                  <a:cubicBezTo>
                    <a:pt x="13876" y="2988"/>
                    <a:pt x="10888" y="0"/>
                    <a:pt x="7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1749800" y="3059625"/>
              <a:ext cx="13550" cy="20525"/>
            </a:xfrm>
            <a:custGeom>
              <a:rect b="b" l="l" r="r" t="t"/>
              <a:pathLst>
                <a:path extrusionOk="0" h="821" w="542">
                  <a:moveTo>
                    <a:pt x="271" y="0"/>
                  </a:moveTo>
                  <a:cubicBezTo>
                    <a:pt x="180" y="0"/>
                    <a:pt x="93" y="0"/>
                    <a:pt x="1" y="5"/>
                  </a:cubicBezTo>
                  <a:lnTo>
                    <a:pt x="1" y="821"/>
                  </a:lnTo>
                  <a:lnTo>
                    <a:pt x="542" y="821"/>
                  </a:lnTo>
                  <a:lnTo>
                    <a:pt x="542" y="5"/>
                  </a:lnTo>
                  <a:cubicBezTo>
                    <a:pt x="450" y="0"/>
                    <a:pt x="363" y="0"/>
                    <a:pt x="2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1706975" y="3063625"/>
              <a:ext cx="18225" cy="23275"/>
            </a:xfrm>
            <a:custGeom>
              <a:rect b="b" l="l" r="r" t="t"/>
              <a:pathLst>
                <a:path extrusionOk="0" h="931" w="729">
                  <a:moveTo>
                    <a:pt x="518" y="1"/>
                  </a:moveTo>
                  <a:cubicBezTo>
                    <a:pt x="344" y="42"/>
                    <a:pt x="170" y="88"/>
                    <a:pt x="0" y="138"/>
                  </a:cubicBezTo>
                  <a:lnTo>
                    <a:pt x="211" y="931"/>
                  </a:lnTo>
                  <a:lnTo>
                    <a:pt x="729" y="793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1667325" y="3078650"/>
              <a:ext cx="21900" cy="24525"/>
            </a:xfrm>
            <a:custGeom>
              <a:rect b="b" l="l" r="r" t="t"/>
              <a:pathLst>
                <a:path extrusionOk="0" h="981" w="876">
                  <a:moveTo>
                    <a:pt x="468" y="0"/>
                  </a:moveTo>
                  <a:cubicBezTo>
                    <a:pt x="308" y="87"/>
                    <a:pt x="152" y="174"/>
                    <a:pt x="1" y="270"/>
                  </a:cubicBezTo>
                  <a:lnTo>
                    <a:pt x="413" y="981"/>
                  </a:lnTo>
                  <a:lnTo>
                    <a:pt x="876" y="71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1634000" y="3103850"/>
              <a:ext cx="23975" cy="23950"/>
            </a:xfrm>
            <a:custGeom>
              <a:rect b="b" l="l" r="r" t="t"/>
              <a:pathLst>
                <a:path extrusionOk="0" h="958" w="959">
                  <a:moveTo>
                    <a:pt x="376" y="0"/>
                  </a:moveTo>
                  <a:cubicBezTo>
                    <a:pt x="248" y="119"/>
                    <a:pt x="119" y="248"/>
                    <a:pt x="0" y="380"/>
                  </a:cubicBezTo>
                  <a:lnTo>
                    <a:pt x="578" y="958"/>
                  </a:lnTo>
                  <a:lnTo>
                    <a:pt x="958" y="577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634000" y="3325150"/>
              <a:ext cx="23975" cy="23975"/>
            </a:xfrm>
            <a:custGeom>
              <a:rect b="b" l="l" r="r" t="t"/>
              <a:pathLst>
                <a:path extrusionOk="0" h="959" w="959">
                  <a:moveTo>
                    <a:pt x="578" y="1"/>
                  </a:moveTo>
                  <a:lnTo>
                    <a:pt x="0" y="578"/>
                  </a:lnTo>
                  <a:cubicBezTo>
                    <a:pt x="119" y="711"/>
                    <a:pt x="248" y="835"/>
                    <a:pt x="381" y="959"/>
                  </a:cubicBezTo>
                  <a:lnTo>
                    <a:pt x="958" y="38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1667325" y="3349800"/>
              <a:ext cx="21900" cy="24425"/>
            </a:xfrm>
            <a:custGeom>
              <a:rect b="b" l="l" r="r" t="t"/>
              <a:pathLst>
                <a:path extrusionOk="0" h="977" w="876">
                  <a:moveTo>
                    <a:pt x="413" y="0"/>
                  </a:moveTo>
                  <a:lnTo>
                    <a:pt x="1" y="706"/>
                  </a:lnTo>
                  <a:cubicBezTo>
                    <a:pt x="157" y="802"/>
                    <a:pt x="312" y="894"/>
                    <a:pt x="468" y="976"/>
                  </a:cubicBezTo>
                  <a:lnTo>
                    <a:pt x="876" y="27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1706975" y="3366050"/>
              <a:ext cx="18225" cy="23175"/>
            </a:xfrm>
            <a:custGeom>
              <a:rect b="b" l="l" r="r" t="t"/>
              <a:pathLst>
                <a:path extrusionOk="0" h="927" w="729">
                  <a:moveTo>
                    <a:pt x="211" y="1"/>
                  </a:moveTo>
                  <a:lnTo>
                    <a:pt x="0" y="789"/>
                  </a:lnTo>
                  <a:cubicBezTo>
                    <a:pt x="170" y="844"/>
                    <a:pt x="344" y="890"/>
                    <a:pt x="518" y="926"/>
                  </a:cubicBezTo>
                  <a:lnTo>
                    <a:pt x="729" y="138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1749800" y="3372700"/>
              <a:ext cx="13550" cy="20650"/>
            </a:xfrm>
            <a:custGeom>
              <a:rect b="b" l="l" r="r" t="t"/>
              <a:pathLst>
                <a:path extrusionOk="0" h="826" w="542">
                  <a:moveTo>
                    <a:pt x="1" y="1"/>
                  </a:moveTo>
                  <a:lnTo>
                    <a:pt x="1" y="821"/>
                  </a:lnTo>
                  <a:cubicBezTo>
                    <a:pt x="93" y="821"/>
                    <a:pt x="180" y="825"/>
                    <a:pt x="271" y="825"/>
                  </a:cubicBezTo>
                  <a:cubicBezTo>
                    <a:pt x="363" y="825"/>
                    <a:pt x="450" y="821"/>
                    <a:pt x="542" y="821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1787950" y="3366050"/>
              <a:ext cx="18350" cy="23175"/>
            </a:xfrm>
            <a:custGeom>
              <a:rect b="b" l="l" r="r" t="t"/>
              <a:pathLst>
                <a:path extrusionOk="0" h="927" w="734">
                  <a:moveTo>
                    <a:pt x="519" y="1"/>
                  </a:moveTo>
                  <a:lnTo>
                    <a:pt x="1" y="138"/>
                  </a:lnTo>
                  <a:lnTo>
                    <a:pt x="212" y="926"/>
                  </a:lnTo>
                  <a:cubicBezTo>
                    <a:pt x="390" y="890"/>
                    <a:pt x="564" y="844"/>
                    <a:pt x="734" y="789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1823925" y="3349800"/>
              <a:ext cx="21900" cy="24425"/>
            </a:xfrm>
            <a:custGeom>
              <a:rect b="b" l="l" r="r" t="t"/>
              <a:pathLst>
                <a:path extrusionOk="0" h="977" w="876">
                  <a:moveTo>
                    <a:pt x="463" y="0"/>
                  </a:moveTo>
                  <a:lnTo>
                    <a:pt x="1" y="266"/>
                  </a:lnTo>
                  <a:lnTo>
                    <a:pt x="408" y="976"/>
                  </a:lnTo>
                  <a:cubicBezTo>
                    <a:pt x="569" y="894"/>
                    <a:pt x="725" y="802"/>
                    <a:pt x="876" y="706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855325" y="3325150"/>
              <a:ext cx="23950" cy="23975"/>
            </a:xfrm>
            <a:custGeom>
              <a:rect b="b" l="l" r="r" t="t"/>
              <a:pathLst>
                <a:path extrusionOk="0" h="959" w="958">
                  <a:moveTo>
                    <a:pt x="380" y="1"/>
                  </a:moveTo>
                  <a:lnTo>
                    <a:pt x="0" y="381"/>
                  </a:lnTo>
                  <a:lnTo>
                    <a:pt x="578" y="959"/>
                  </a:lnTo>
                  <a:cubicBezTo>
                    <a:pt x="706" y="835"/>
                    <a:pt x="834" y="711"/>
                    <a:pt x="958" y="578"/>
                  </a:cubicBezTo>
                  <a:lnTo>
                    <a:pt x="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879950" y="3293775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266" y="0"/>
                  </a:moveTo>
                  <a:lnTo>
                    <a:pt x="0" y="468"/>
                  </a:lnTo>
                  <a:lnTo>
                    <a:pt x="706" y="876"/>
                  </a:lnTo>
                  <a:cubicBezTo>
                    <a:pt x="802" y="720"/>
                    <a:pt x="894" y="569"/>
                    <a:pt x="976" y="408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1896225" y="3257800"/>
              <a:ext cx="23150" cy="18350"/>
            </a:xfrm>
            <a:custGeom>
              <a:rect b="b" l="l" r="r" t="t"/>
              <a:pathLst>
                <a:path extrusionOk="0" h="734" w="926">
                  <a:moveTo>
                    <a:pt x="137" y="1"/>
                  </a:moveTo>
                  <a:lnTo>
                    <a:pt x="0" y="523"/>
                  </a:lnTo>
                  <a:lnTo>
                    <a:pt x="788" y="734"/>
                  </a:lnTo>
                  <a:cubicBezTo>
                    <a:pt x="843" y="560"/>
                    <a:pt x="889" y="390"/>
                    <a:pt x="926" y="21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1902850" y="3219775"/>
              <a:ext cx="20650" cy="13425"/>
            </a:xfrm>
            <a:custGeom>
              <a:rect b="b" l="l" r="r" t="t"/>
              <a:pathLst>
                <a:path extrusionOk="0" h="537" w="826">
                  <a:moveTo>
                    <a:pt x="1" y="0"/>
                  </a:moveTo>
                  <a:lnTo>
                    <a:pt x="1" y="536"/>
                  </a:lnTo>
                  <a:lnTo>
                    <a:pt x="816" y="536"/>
                  </a:lnTo>
                  <a:cubicBezTo>
                    <a:pt x="821" y="449"/>
                    <a:pt x="826" y="358"/>
                    <a:pt x="826" y="266"/>
                  </a:cubicBezTo>
                  <a:cubicBezTo>
                    <a:pt x="826" y="179"/>
                    <a:pt x="826" y="87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1896100" y="3176800"/>
              <a:ext cx="23275" cy="18375"/>
            </a:xfrm>
            <a:custGeom>
              <a:rect b="b" l="l" r="r" t="t"/>
              <a:pathLst>
                <a:path extrusionOk="0" h="735" w="931">
                  <a:moveTo>
                    <a:pt x="793" y="1"/>
                  </a:moveTo>
                  <a:lnTo>
                    <a:pt x="0" y="212"/>
                  </a:lnTo>
                  <a:lnTo>
                    <a:pt x="142" y="734"/>
                  </a:lnTo>
                  <a:lnTo>
                    <a:pt x="931" y="519"/>
                  </a:lnTo>
                  <a:cubicBezTo>
                    <a:pt x="894" y="345"/>
                    <a:pt x="848" y="171"/>
                    <a:pt x="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1879950" y="3137300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706" y="0"/>
                  </a:moveTo>
                  <a:lnTo>
                    <a:pt x="0" y="408"/>
                  </a:lnTo>
                  <a:lnTo>
                    <a:pt x="266" y="875"/>
                  </a:lnTo>
                  <a:lnTo>
                    <a:pt x="976" y="463"/>
                  </a:lnTo>
                  <a:cubicBezTo>
                    <a:pt x="894" y="307"/>
                    <a:pt x="802" y="151"/>
                    <a:pt x="7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1855325" y="3103850"/>
              <a:ext cx="23950" cy="23950"/>
            </a:xfrm>
            <a:custGeom>
              <a:rect b="b" l="l" r="r" t="t"/>
              <a:pathLst>
                <a:path extrusionOk="0" h="958" w="958">
                  <a:moveTo>
                    <a:pt x="578" y="0"/>
                  </a:moveTo>
                  <a:lnTo>
                    <a:pt x="0" y="577"/>
                  </a:lnTo>
                  <a:lnTo>
                    <a:pt x="380" y="958"/>
                  </a:lnTo>
                  <a:lnTo>
                    <a:pt x="958" y="380"/>
                  </a:lnTo>
                  <a:cubicBezTo>
                    <a:pt x="834" y="248"/>
                    <a:pt x="706" y="119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1823925" y="3078650"/>
              <a:ext cx="21900" cy="24525"/>
            </a:xfrm>
            <a:custGeom>
              <a:rect b="b" l="l" r="r" t="t"/>
              <a:pathLst>
                <a:path extrusionOk="0" h="981" w="876">
                  <a:moveTo>
                    <a:pt x="408" y="0"/>
                  </a:moveTo>
                  <a:lnTo>
                    <a:pt x="1" y="710"/>
                  </a:lnTo>
                  <a:lnTo>
                    <a:pt x="463" y="981"/>
                  </a:lnTo>
                  <a:lnTo>
                    <a:pt x="876" y="270"/>
                  </a:lnTo>
                  <a:cubicBezTo>
                    <a:pt x="725" y="174"/>
                    <a:pt x="569" y="87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787950" y="3063625"/>
              <a:ext cx="18350" cy="23275"/>
            </a:xfrm>
            <a:custGeom>
              <a:rect b="b" l="l" r="r" t="t"/>
              <a:pathLst>
                <a:path extrusionOk="0" h="931" w="734">
                  <a:moveTo>
                    <a:pt x="212" y="1"/>
                  </a:moveTo>
                  <a:lnTo>
                    <a:pt x="1" y="793"/>
                  </a:lnTo>
                  <a:lnTo>
                    <a:pt x="519" y="931"/>
                  </a:lnTo>
                  <a:lnTo>
                    <a:pt x="734" y="138"/>
                  </a:lnTo>
                  <a:cubicBezTo>
                    <a:pt x="560" y="88"/>
                    <a:pt x="386" y="42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1745125" y="2935050"/>
              <a:ext cx="553900" cy="321400"/>
            </a:xfrm>
            <a:custGeom>
              <a:rect b="b" l="l" r="r" t="t"/>
              <a:pathLst>
                <a:path extrusionOk="0" h="12856" w="22156">
                  <a:moveTo>
                    <a:pt x="17733" y="2110"/>
                  </a:moveTo>
                  <a:lnTo>
                    <a:pt x="18150" y="3128"/>
                  </a:lnTo>
                  <a:cubicBezTo>
                    <a:pt x="16941" y="3732"/>
                    <a:pt x="12180" y="5964"/>
                    <a:pt x="9779" y="11559"/>
                  </a:cubicBezTo>
                  <a:lnTo>
                    <a:pt x="7776" y="5396"/>
                  </a:lnTo>
                  <a:lnTo>
                    <a:pt x="7776" y="5396"/>
                  </a:lnTo>
                  <a:cubicBezTo>
                    <a:pt x="8577" y="5630"/>
                    <a:pt x="9408" y="5749"/>
                    <a:pt x="10244" y="5749"/>
                  </a:cubicBezTo>
                  <a:cubicBezTo>
                    <a:pt x="10260" y="5749"/>
                    <a:pt x="10276" y="5749"/>
                    <a:pt x="10292" y="5749"/>
                  </a:cubicBezTo>
                  <a:cubicBezTo>
                    <a:pt x="10438" y="5749"/>
                    <a:pt x="10590" y="5749"/>
                    <a:pt x="10745" y="5739"/>
                  </a:cubicBezTo>
                  <a:cubicBezTo>
                    <a:pt x="12583" y="5648"/>
                    <a:pt x="15250" y="4933"/>
                    <a:pt x="17733" y="2110"/>
                  </a:cubicBezTo>
                  <a:close/>
                  <a:moveTo>
                    <a:pt x="7112" y="5478"/>
                  </a:moveTo>
                  <a:lnTo>
                    <a:pt x="9279" y="12150"/>
                  </a:lnTo>
                  <a:lnTo>
                    <a:pt x="1159" y="11376"/>
                  </a:lnTo>
                  <a:lnTo>
                    <a:pt x="7112" y="5478"/>
                  </a:lnTo>
                  <a:close/>
                  <a:moveTo>
                    <a:pt x="5782" y="1"/>
                  </a:moveTo>
                  <a:cubicBezTo>
                    <a:pt x="5749" y="1"/>
                    <a:pt x="5715" y="6"/>
                    <a:pt x="5682" y="16"/>
                  </a:cubicBezTo>
                  <a:cubicBezTo>
                    <a:pt x="5512" y="76"/>
                    <a:pt x="5416" y="259"/>
                    <a:pt x="5471" y="433"/>
                  </a:cubicBezTo>
                  <a:lnTo>
                    <a:pt x="6883" y="4777"/>
                  </a:lnTo>
                  <a:lnTo>
                    <a:pt x="197" y="11408"/>
                  </a:lnTo>
                  <a:cubicBezTo>
                    <a:pt x="0" y="11605"/>
                    <a:pt x="119" y="11939"/>
                    <a:pt x="399" y="11967"/>
                  </a:cubicBezTo>
                  <a:lnTo>
                    <a:pt x="9719" y="12856"/>
                  </a:lnTo>
                  <a:lnTo>
                    <a:pt x="9751" y="12856"/>
                  </a:lnTo>
                  <a:cubicBezTo>
                    <a:pt x="9769" y="12856"/>
                    <a:pt x="9792" y="12856"/>
                    <a:pt x="9811" y="12851"/>
                  </a:cubicBezTo>
                  <a:cubicBezTo>
                    <a:pt x="9824" y="12846"/>
                    <a:pt x="9838" y="12846"/>
                    <a:pt x="9847" y="12842"/>
                  </a:cubicBezTo>
                  <a:lnTo>
                    <a:pt x="9856" y="12842"/>
                  </a:lnTo>
                  <a:cubicBezTo>
                    <a:pt x="9870" y="12833"/>
                    <a:pt x="9889" y="12828"/>
                    <a:pt x="9902" y="12819"/>
                  </a:cubicBezTo>
                  <a:lnTo>
                    <a:pt x="9921" y="12810"/>
                  </a:lnTo>
                  <a:cubicBezTo>
                    <a:pt x="9930" y="12801"/>
                    <a:pt x="9943" y="12796"/>
                    <a:pt x="9953" y="12787"/>
                  </a:cubicBezTo>
                  <a:cubicBezTo>
                    <a:pt x="9957" y="12782"/>
                    <a:pt x="9962" y="12778"/>
                    <a:pt x="9966" y="12773"/>
                  </a:cubicBezTo>
                  <a:cubicBezTo>
                    <a:pt x="9980" y="12764"/>
                    <a:pt x="9994" y="12750"/>
                    <a:pt x="10003" y="12736"/>
                  </a:cubicBezTo>
                  <a:cubicBezTo>
                    <a:pt x="10017" y="12718"/>
                    <a:pt x="10026" y="12704"/>
                    <a:pt x="10035" y="12686"/>
                  </a:cubicBezTo>
                  <a:lnTo>
                    <a:pt x="10044" y="12668"/>
                  </a:lnTo>
                  <a:cubicBezTo>
                    <a:pt x="10049" y="12663"/>
                    <a:pt x="10053" y="12654"/>
                    <a:pt x="10053" y="12645"/>
                  </a:cubicBezTo>
                  <a:cubicBezTo>
                    <a:pt x="12198" y="6821"/>
                    <a:pt x="17142" y="4397"/>
                    <a:pt x="18393" y="3746"/>
                  </a:cubicBezTo>
                  <a:lnTo>
                    <a:pt x="21477" y="11774"/>
                  </a:lnTo>
                  <a:cubicBezTo>
                    <a:pt x="21525" y="11902"/>
                    <a:pt x="21647" y="11978"/>
                    <a:pt x="21776" y="11978"/>
                  </a:cubicBezTo>
                  <a:cubicBezTo>
                    <a:pt x="21818" y="11978"/>
                    <a:pt x="21861" y="11970"/>
                    <a:pt x="21903" y="11953"/>
                  </a:cubicBezTo>
                  <a:cubicBezTo>
                    <a:pt x="22073" y="11884"/>
                    <a:pt x="22155" y="11692"/>
                    <a:pt x="22086" y="11527"/>
                  </a:cubicBezTo>
                  <a:lnTo>
                    <a:pt x="22082" y="11527"/>
                  </a:lnTo>
                  <a:lnTo>
                    <a:pt x="17834" y="635"/>
                  </a:lnTo>
                  <a:cubicBezTo>
                    <a:pt x="17782" y="507"/>
                    <a:pt x="17660" y="431"/>
                    <a:pt x="17530" y="431"/>
                  </a:cubicBezTo>
                  <a:cubicBezTo>
                    <a:pt x="17488" y="431"/>
                    <a:pt x="17445" y="439"/>
                    <a:pt x="17403" y="456"/>
                  </a:cubicBezTo>
                  <a:cubicBezTo>
                    <a:pt x="17234" y="525"/>
                    <a:pt x="17179" y="759"/>
                    <a:pt x="17248" y="928"/>
                  </a:cubicBezTo>
                  <a:lnTo>
                    <a:pt x="17449" y="1428"/>
                  </a:lnTo>
                  <a:cubicBezTo>
                    <a:pt x="15538" y="3719"/>
                    <a:pt x="13284" y="4947"/>
                    <a:pt x="10741" y="5080"/>
                  </a:cubicBezTo>
                  <a:cubicBezTo>
                    <a:pt x="10584" y="5089"/>
                    <a:pt x="10427" y="5093"/>
                    <a:pt x="10271" y="5093"/>
                  </a:cubicBezTo>
                  <a:cubicBezTo>
                    <a:pt x="9337" y="5093"/>
                    <a:pt x="8407" y="4931"/>
                    <a:pt x="7524" y="4617"/>
                  </a:cubicBezTo>
                  <a:lnTo>
                    <a:pt x="6099" y="232"/>
                  </a:lnTo>
                  <a:cubicBezTo>
                    <a:pt x="6055" y="91"/>
                    <a:pt x="5923" y="1"/>
                    <a:pt x="57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1943875" y="3200750"/>
              <a:ext cx="90175" cy="87775"/>
            </a:xfrm>
            <a:custGeom>
              <a:rect b="b" l="l" r="r" t="t"/>
              <a:pathLst>
                <a:path extrusionOk="0" h="3511" w="3607">
                  <a:moveTo>
                    <a:pt x="1496" y="397"/>
                  </a:moveTo>
                  <a:cubicBezTo>
                    <a:pt x="1540" y="397"/>
                    <a:pt x="1581" y="434"/>
                    <a:pt x="1581" y="482"/>
                  </a:cubicBezTo>
                  <a:lnTo>
                    <a:pt x="1581" y="1270"/>
                  </a:lnTo>
                  <a:cubicBezTo>
                    <a:pt x="1581" y="1304"/>
                    <a:pt x="1553" y="1331"/>
                    <a:pt x="1524" y="1331"/>
                  </a:cubicBezTo>
                  <a:cubicBezTo>
                    <a:pt x="1514" y="1331"/>
                    <a:pt x="1503" y="1327"/>
                    <a:pt x="1494" y="1320"/>
                  </a:cubicBezTo>
                  <a:lnTo>
                    <a:pt x="807" y="926"/>
                  </a:lnTo>
                  <a:cubicBezTo>
                    <a:pt x="756" y="899"/>
                    <a:pt x="747" y="835"/>
                    <a:pt x="788" y="793"/>
                  </a:cubicBezTo>
                  <a:cubicBezTo>
                    <a:pt x="972" y="596"/>
                    <a:pt x="1210" y="459"/>
                    <a:pt x="1476" y="399"/>
                  </a:cubicBezTo>
                  <a:cubicBezTo>
                    <a:pt x="1482" y="398"/>
                    <a:pt x="1489" y="397"/>
                    <a:pt x="1496" y="397"/>
                  </a:cubicBezTo>
                  <a:close/>
                  <a:moveTo>
                    <a:pt x="2105" y="397"/>
                  </a:moveTo>
                  <a:cubicBezTo>
                    <a:pt x="2112" y="397"/>
                    <a:pt x="2119" y="398"/>
                    <a:pt x="2126" y="399"/>
                  </a:cubicBezTo>
                  <a:cubicBezTo>
                    <a:pt x="2388" y="459"/>
                    <a:pt x="2626" y="596"/>
                    <a:pt x="2814" y="793"/>
                  </a:cubicBezTo>
                  <a:cubicBezTo>
                    <a:pt x="2850" y="835"/>
                    <a:pt x="2841" y="899"/>
                    <a:pt x="2795" y="926"/>
                  </a:cubicBezTo>
                  <a:lnTo>
                    <a:pt x="2108" y="1320"/>
                  </a:lnTo>
                  <a:cubicBezTo>
                    <a:pt x="2097" y="1327"/>
                    <a:pt x="2086" y="1331"/>
                    <a:pt x="2076" y="1331"/>
                  </a:cubicBezTo>
                  <a:cubicBezTo>
                    <a:pt x="2045" y="1331"/>
                    <a:pt x="2018" y="1304"/>
                    <a:pt x="2021" y="1270"/>
                  </a:cubicBezTo>
                  <a:lnTo>
                    <a:pt x="2021" y="482"/>
                  </a:lnTo>
                  <a:cubicBezTo>
                    <a:pt x="2021" y="434"/>
                    <a:pt x="2059" y="397"/>
                    <a:pt x="2105" y="397"/>
                  </a:cubicBezTo>
                  <a:close/>
                  <a:moveTo>
                    <a:pt x="1798" y="1499"/>
                  </a:moveTo>
                  <a:cubicBezTo>
                    <a:pt x="1945" y="1499"/>
                    <a:pt x="2084" y="1630"/>
                    <a:pt x="2048" y="1801"/>
                  </a:cubicBezTo>
                  <a:cubicBezTo>
                    <a:pt x="2030" y="1902"/>
                    <a:pt x="1952" y="1985"/>
                    <a:pt x="1851" y="2003"/>
                  </a:cubicBezTo>
                  <a:cubicBezTo>
                    <a:pt x="1834" y="2006"/>
                    <a:pt x="1817" y="2008"/>
                    <a:pt x="1801" y="2008"/>
                  </a:cubicBezTo>
                  <a:cubicBezTo>
                    <a:pt x="1583" y="2008"/>
                    <a:pt x="1456" y="1739"/>
                    <a:pt x="1622" y="1572"/>
                  </a:cubicBezTo>
                  <a:cubicBezTo>
                    <a:pt x="1675" y="1521"/>
                    <a:pt x="1737" y="1499"/>
                    <a:pt x="1798" y="1499"/>
                  </a:cubicBezTo>
                  <a:close/>
                  <a:moveTo>
                    <a:pt x="544" y="1295"/>
                  </a:moveTo>
                  <a:cubicBezTo>
                    <a:pt x="559" y="1295"/>
                    <a:pt x="574" y="1299"/>
                    <a:pt x="587" y="1307"/>
                  </a:cubicBezTo>
                  <a:lnTo>
                    <a:pt x="1274" y="1701"/>
                  </a:lnTo>
                  <a:cubicBezTo>
                    <a:pt x="1315" y="1724"/>
                    <a:pt x="1315" y="1783"/>
                    <a:pt x="1274" y="1806"/>
                  </a:cubicBezTo>
                  <a:lnTo>
                    <a:pt x="587" y="2200"/>
                  </a:lnTo>
                  <a:cubicBezTo>
                    <a:pt x="574" y="2208"/>
                    <a:pt x="559" y="2212"/>
                    <a:pt x="544" y="2212"/>
                  </a:cubicBezTo>
                  <a:cubicBezTo>
                    <a:pt x="508" y="2212"/>
                    <a:pt x="473" y="2189"/>
                    <a:pt x="463" y="2150"/>
                  </a:cubicBezTo>
                  <a:cubicBezTo>
                    <a:pt x="385" y="1893"/>
                    <a:pt x="385" y="1614"/>
                    <a:pt x="463" y="1357"/>
                  </a:cubicBezTo>
                  <a:cubicBezTo>
                    <a:pt x="473" y="1318"/>
                    <a:pt x="508" y="1295"/>
                    <a:pt x="544" y="1295"/>
                  </a:cubicBezTo>
                  <a:close/>
                  <a:moveTo>
                    <a:pt x="3058" y="1295"/>
                  </a:moveTo>
                  <a:cubicBezTo>
                    <a:pt x="3094" y="1295"/>
                    <a:pt x="3129" y="1318"/>
                    <a:pt x="3139" y="1357"/>
                  </a:cubicBezTo>
                  <a:cubicBezTo>
                    <a:pt x="3217" y="1614"/>
                    <a:pt x="3217" y="1893"/>
                    <a:pt x="3139" y="2150"/>
                  </a:cubicBezTo>
                  <a:cubicBezTo>
                    <a:pt x="3129" y="2189"/>
                    <a:pt x="3094" y="2212"/>
                    <a:pt x="3058" y="2212"/>
                  </a:cubicBezTo>
                  <a:cubicBezTo>
                    <a:pt x="3043" y="2212"/>
                    <a:pt x="3029" y="2208"/>
                    <a:pt x="3015" y="2200"/>
                  </a:cubicBezTo>
                  <a:lnTo>
                    <a:pt x="2328" y="1806"/>
                  </a:lnTo>
                  <a:cubicBezTo>
                    <a:pt x="2287" y="1783"/>
                    <a:pt x="2287" y="1724"/>
                    <a:pt x="2328" y="1701"/>
                  </a:cubicBezTo>
                  <a:lnTo>
                    <a:pt x="3015" y="1307"/>
                  </a:lnTo>
                  <a:cubicBezTo>
                    <a:pt x="3029" y="1299"/>
                    <a:pt x="3043" y="1295"/>
                    <a:pt x="3058" y="1295"/>
                  </a:cubicBezTo>
                  <a:close/>
                  <a:moveTo>
                    <a:pt x="2078" y="2176"/>
                  </a:moveTo>
                  <a:cubicBezTo>
                    <a:pt x="2088" y="2176"/>
                    <a:pt x="2099" y="2179"/>
                    <a:pt x="2108" y="2186"/>
                  </a:cubicBezTo>
                  <a:lnTo>
                    <a:pt x="2795" y="2580"/>
                  </a:lnTo>
                  <a:cubicBezTo>
                    <a:pt x="2846" y="2608"/>
                    <a:pt x="2855" y="2677"/>
                    <a:pt x="2814" y="2713"/>
                  </a:cubicBezTo>
                  <a:cubicBezTo>
                    <a:pt x="2630" y="2910"/>
                    <a:pt x="2392" y="3048"/>
                    <a:pt x="2126" y="3112"/>
                  </a:cubicBezTo>
                  <a:cubicBezTo>
                    <a:pt x="2121" y="3113"/>
                    <a:pt x="2116" y="3113"/>
                    <a:pt x="2111" y="3113"/>
                  </a:cubicBezTo>
                  <a:cubicBezTo>
                    <a:pt x="2065" y="3113"/>
                    <a:pt x="2021" y="3079"/>
                    <a:pt x="2021" y="3030"/>
                  </a:cubicBezTo>
                  <a:lnTo>
                    <a:pt x="2021" y="3025"/>
                  </a:lnTo>
                  <a:lnTo>
                    <a:pt x="2021" y="2237"/>
                  </a:lnTo>
                  <a:cubicBezTo>
                    <a:pt x="2021" y="2203"/>
                    <a:pt x="2049" y="2176"/>
                    <a:pt x="2078" y="2176"/>
                  </a:cubicBezTo>
                  <a:close/>
                  <a:moveTo>
                    <a:pt x="1528" y="2176"/>
                  </a:moveTo>
                  <a:cubicBezTo>
                    <a:pt x="1558" y="2176"/>
                    <a:pt x="1586" y="2203"/>
                    <a:pt x="1586" y="2237"/>
                  </a:cubicBezTo>
                  <a:lnTo>
                    <a:pt x="1586" y="3025"/>
                  </a:lnTo>
                  <a:cubicBezTo>
                    <a:pt x="1586" y="3077"/>
                    <a:pt x="1544" y="3115"/>
                    <a:pt x="1497" y="3115"/>
                  </a:cubicBezTo>
                  <a:cubicBezTo>
                    <a:pt x="1490" y="3115"/>
                    <a:pt x="1483" y="3114"/>
                    <a:pt x="1476" y="3112"/>
                  </a:cubicBezTo>
                  <a:lnTo>
                    <a:pt x="1476" y="3107"/>
                  </a:lnTo>
                  <a:cubicBezTo>
                    <a:pt x="1210" y="3048"/>
                    <a:pt x="972" y="2910"/>
                    <a:pt x="788" y="2713"/>
                  </a:cubicBezTo>
                  <a:cubicBezTo>
                    <a:pt x="747" y="2672"/>
                    <a:pt x="761" y="2608"/>
                    <a:pt x="811" y="2580"/>
                  </a:cubicBezTo>
                  <a:lnTo>
                    <a:pt x="1499" y="2186"/>
                  </a:lnTo>
                  <a:cubicBezTo>
                    <a:pt x="1508" y="2179"/>
                    <a:pt x="1518" y="2176"/>
                    <a:pt x="1528" y="2176"/>
                  </a:cubicBezTo>
                  <a:close/>
                  <a:moveTo>
                    <a:pt x="1801" y="1"/>
                  </a:moveTo>
                  <a:cubicBezTo>
                    <a:pt x="1755" y="1"/>
                    <a:pt x="1709" y="1"/>
                    <a:pt x="1664" y="5"/>
                  </a:cubicBezTo>
                  <a:cubicBezTo>
                    <a:pt x="1636" y="5"/>
                    <a:pt x="1609" y="10"/>
                    <a:pt x="1581" y="14"/>
                  </a:cubicBezTo>
                  <a:cubicBezTo>
                    <a:pt x="1114" y="74"/>
                    <a:pt x="688" y="317"/>
                    <a:pt x="403" y="697"/>
                  </a:cubicBezTo>
                  <a:cubicBezTo>
                    <a:pt x="367" y="743"/>
                    <a:pt x="335" y="793"/>
                    <a:pt x="303" y="844"/>
                  </a:cubicBezTo>
                  <a:cubicBezTo>
                    <a:pt x="293" y="862"/>
                    <a:pt x="284" y="876"/>
                    <a:pt x="275" y="890"/>
                  </a:cubicBezTo>
                  <a:cubicBezTo>
                    <a:pt x="266" y="903"/>
                    <a:pt x="252" y="926"/>
                    <a:pt x="243" y="945"/>
                  </a:cubicBezTo>
                  <a:cubicBezTo>
                    <a:pt x="225" y="981"/>
                    <a:pt x="206" y="1018"/>
                    <a:pt x="188" y="1055"/>
                  </a:cubicBezTo>
                  <a:cubicBezTo>
                    <a:pt x="188" y="1064"/>
                    <a:pt x="184" y="1068"/>
                    <a:pt x="184" y="1073"/>
                  </a:cubicBezTo>
                  <a:cubicBezTo>
                    <a:pt x="0" y="1508"/>
                    <a:pt x="0" y="1999"/>
                    <a:pt x="184" y="2434"/>
                  </a:cubicBezTo>
                  <a:cubicBezTo>
                    <a:pt x="184" y="2443"/>
                    <a:pt x="188" y="2448"/>
                    <a:pt x="188" y="2452"/>
                  </a:cubicBezTo>
                  <a:cubicBezTo>
                    <a:pt x="206" y="2489"/>
                    <a:pt x="225" y="2525"/>
                    <a:pt x="243" y="2562"/>
                  </a:cubicBezTo>
                  <a:cubicBezTo>
                    <a:pt x="252" y="2585"/>
                    <a:pt x="261" y="2603"/>
                    <a:pt x="275" y="2622"/>
                  </a:cubicBezTo>
                  <a:cubicBezTo>
                    <a:pt x="284" y="2640"/>
                    <a:pt x="293" y="2649"/>
                    <a:pt x="303" y="2663"/>
                  </a:cubicBezTo>
                  <a:cubicBezTo>
                    <a:pt x="578" y="3121"/>
                    <a:pt x="1050" y="3428"/>
                    <a:pt x="1581" y="3497"/>
                  </a:cubicBezTo>
                  <a:cubicBezTo>
                    <a:pt x="1609" y="3501"/>
                    <a:pt x="1636" y="3501"/>
                    <a:pt x="1664" y="3506"/>
                  </a:cubicBezTo>
                  <a:cubicBezTo>
                    <a:pt x="1709" y="3511"/>
                    <a:pt x="1755" y="3511"/>
                    <a:pt x="1801" y="3511"/>
                  </a:cubicBezTo>
                  <a:cubicBezTo>
                    <a:pt x="1847" y="3511"/>
                    <a:pt x="1893" y="3511"/>
                    <a:pt x="1939" y="3506"/>
                  </a:cubicBezTo>
                  <a:cubicBezTo>
                    <a:pt x="1966" y="3506"/>
                    <a:pt x="1998" y="3501"/>
                    <a:pt x="2021" y="3497"/>
                  </a:cubicBezTo>
                  <a:cubicBezTo>
                    <a:pt x="2488" y="3437"/>
                    <a:pt x="2915" y="3194"/>
                    <a:pt x="3199" y="2819"/>
                  </a:cubicBezTo>
                  <a:cubicBezTo>
                    <a:pt x="3235" y="2768"/>
                    <a:pt x="3272" y="2718"/>
                    <a:pt x="3304" y="2668"/>
                  </a:cubicBezTo>
                  <a:cubicBezTo>
                    <a:pt x="3313" y="2649"/>
                    <a:pt x="3318" y="2635"/>
                    <a:pt x="3327" y="2622"/>
                  </a:cubicBezTo>
                  <a:cubicBezTo>
                    <a:pt x="3336" y="2608"/>
                    <a:pt x="3350" y="2585"/>
                    <a:pt x="3364" y="2567"/>
                  </a:cubicBezTo>
                  <a:cubicBezTo>
                    <a:pt x="3382" y="2530"/>
                    <a:pt x="3400" y="2493"/>
                    <a:pt x="3414" y="2452"/>
                  </a:cubicBezTo>
                  <a:cubicBezTo>
                    <a:pt x="3414" y="2448"/>
                    <a:pt x="3419" y="2443"/>
                    <a:pt x="3423" y="2438"/>
                  </a:cubicBezTo>
                  <a:cubicBezTo>
                    <a:pt x="3606" y="2003"/>
                    <a:pt x="3606" y="1513"/>
                    <a:pt x="3423" y="1073"/>
                  </a:cubicBezTo>
                  <a:cubicBezTo>
                    <a:pt x="3423" y="1068"/>
                    <a:pt x="3419" y="1064"/>
                    <a:pt x="3414" y="1059"/>
                  </a:cubicBezTo>
                  <a:cubicBezTo>
                    <a:pt x="3400" y="1018"/>
                    <a:pt x="3382" y="981"/>
                    <a:pt x="3364" y="945"/>
                  </a:cubicBezTo>
                  <a:cubicBezTo>
                    <a:pt x="3350" y="926"/>
                    <a:pt x="3341" y="908"/>
                    <a:pt x="3327" y="890"/>
                  </a:cubicBezTo>
                  <a:cubicBezTo>
                    <a:pt x="3318" y="871"/>
                    <a:pt x="3313" y="862"/>
                    <a:pt x="3304" y="844"/>
                  </a:cubicBezTo>
                  <a:cubicBezTo>
                    <a:pt x="3024" y="386"/>
                    <a:pt x="2553" y="83"/>
                    <a:pt x="2021" y="14"/>
                  </a:cubicBezTo>
                  <a:cubicBezTo>
                    <a:pt x="1993" y="10"/>
                    <a:pt x="1966" y="10"/>
                    <a:pt x="1939" y="5"/>
                  </a:cubicBezTo>
                  <a:cubicBezTo>
                    <a:pt x="1893" y="1"/>
                    <a:pt x="1847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983325" y="3241200"/>
              <a:ext cx="43150" cy="87075"/>
            </a:xfrm>
            <a:custGeom>
              <a:rect b="b" l="l" r="r" t="t"/>
              <a:pathLst>
                <a:path extrusionOk="0" h="3483" w="1726">
                  <a:moveTo>
                    <a:pt x="284" y="0"/>
                  </a:moveTo>
                  <a:cubicBezTo>
                    <a:pt x="144" y="0"/>
                    <a:pt x="1" y="132"/>
                    <a:pt x="76" y="307"/>
                  </a:cubicBezTo>
                  <a:lnTo>
                    <a:pt x="1282" y="3345"/>
                  </a:lnTo>
                  <a:cubicBezTo>
                    <a:pt x="1314" y="3428"/>
                    <a:pt x="1392" y="3483"/>
                    <a:pt x="1483" y="3483"/>
                  </a:cubicBezTo>
                  <a:cubicBezTo>
                    <a:pt x="1511" y="3483"/>
                    <a:pt x="1538" y="3478"/>
                    <a:pt x="1561" y="3469"/>
                  </a:cubicBezTo>
                  <a:cubicBezTo>
                    <a:pt x="1676" y="3423"/>
                    <a:pt x="1726" y="3295"/>
                    <a:pt x="1685" y="3185"/>
                  </a:cubicBezTo>
                  <a:lnTo>
                    <a:pt x="480" y="147"/>
                  </a:lnTo>
                  <a:cubicBezTo>
                    <a:pt x="443" y="43"/>
                    <a:pt x="364" y="0"/>
                    <a:pt x="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996675" y="3318850"/>
              <a:ext cx="46525" cy="18700"/>
            </a:xfrm>
            <a:custGeom>
              <a:rect b="b" l="l" r="r" t="t"/>
              <a:pathLst>
                <a:path extrusionOk="0" h="748" w="1861">
                  <a:moveTo>
                    <a:pt x="42" y="1"/>
                  </a:moveTo>
                  <a:cubicBezTo>
                    <a:pt x="19" y="1"/>
                    <a:pt x="1" y="19"/>
                    <a:pt x="1" y="42"/>
                  </a:cubicBezTo>
                  <a:lnTo>
                    <a:pt x="1" y="707"/>
                  </a:lnTo>
                  <a:cubicBezTo>
                    <a:pt x="1" y="730"/>
                    <a:pt x="19" y="748"/>
                    <a:pt x="42" y="748"/>
                  </a:cubicBezTo>
                  <a:lnTo>
                    <a:pt x="1824" y="748"/>
                  </a:lnTo>
                  <a:cubicBezTo>
                    <a:pt x="1847" y="748"/>
                    <a:pt x="1861" y="730"/>
                    <a:pt x="1861" y="707"/>
                  </a:cubicBezTo>
                  <a:lnTo>
                    <a:pt x="1861" y="42"/>
                  </a:lnTo>
                  <a:cubicBezTo>
                    <a:pt x="1861" y="19"/>
                    <a:pt x="1847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2164625" y="2878400"/>
              <a:ext cx="40450" cy="53275"/>
            </a:xfrm>
            <a:custGeom>
              <a:rect b="b" l="l" r="r" t="t"/>
              <a:pathLst>
                <a:path extrusionOk="0" h="2131" w="1618">
                  <a:moveTo>
                    <a:pt x="481" y="0"/>
                  </a:moveTo>
                  <a:cubicBezTo>
                    <a:pt x="330" y="0"/>
                    <a:pt x="211" y="129"/>
                    <a:pt x="229" y="280"/>
                  </a:cubicBezTo>
                  <a:cubicBezTo>
                    <a:pt x="247" y="410"/>
                    <a:pt x="357" y="509"/>
                    <a:pt x="486" y="509"/>
                  </a:cubicBezTo>
                  <a:cubicBezTo>
                    <a:pt x="489" y="509"/>
                    <a:pt x="492" y="509"/>
                    <a:pt x="495" y="509"/>
                  </a:cubicBezTo>
                  <a:lnTo>
                    <a:pt x="999" y="509"/>
                  </a:lnTo>
                  <a:cubicBezTo>
                    <a:pt x="1059" y="509"/>
                    <a:pt x="1104" y="559"/>
                    <a:pt x="1104" y="619"/>
                  </a:cubicBezTo>
                  <a:lnTo>
                    <a:pt x="1104" y="862"/>
                  </a:lnTo>
                  <a:cubicBezTo>
                    <a:pt x="1104" y="894"/>
                    <a:pt x="1091" y="926"/>
                    <a:pt x="1063" y="944"/>
                  </a:cubicBezTo>
                  <a:lnTo>
                    <a:pt x="138" y="1664"/>
                  </a:lnTo>
                  <a:cubicBezTo>
                    <a:pt x="32" y="1742"/>
                    <a:pt x="0" y="1884"/>
                    <a:pt x="60" y="1998"/>
                  </a:cubicBezTo>
                  <a:cubicBezTo>
                    <a:pt x="106" y="2076"/>
                    <a:pt x="193" y="2126"/>
                    <a:pt x="284" y="2131"/>
                  </a:cubicBezTo>
                  <a:cubicBezTo>
                    <a:pt x="344" y="2131"/>
                    <a:pt x="399" y="2108"/>
                    <a:pt x="445" y="2076"/>
                  </a:cubicBezTo>
                  <a:lnTo>
                    <a:pt x="1521" y="1242"/>
                  </a:lnTo>
                  <a:cubicBezTo>
                    <a:pt x="1581" y="1192"/>
                    <a:pt x="1618" y="1118"/>
                    <a:pt x="1618" y="1040"/>
                  </a:cubicBezTo>
                  <a:lnTo>
                    <a:pt x="1618" y="257"/>
                  </a:lnTo>
                  <a:cubicBezTo>
                    <a:pt x="1618" y="115"/>
                    <a:pt x="1503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2155325" y="2907825"/>
              <a:ext cx="38650" cy="55625"/>
            </a:xfrm>
            <a:custGeom>
              <a:rect b="b" l="l" r="r" t="t"/>
              <a:pathLst>
                <a:path extrusionOk="0" h="2225" w="1546">
                  <a:moveTo>
                    <a:pt x="540" y="0"/>
                  </a:moveTo>
                  <a:cubicBezTo>
                    <a:pt x="517" y="0"/>
                    <a:pt x="495" y="5"/>
                    <a:pt x="473" y="15"/>
                  </a:cubicBezTo>
                  <a:lnTo>
                    <a:pt x="116" y="180"/>
                  </a:lnTo>
                  <a:cubicBezTo>
                    <a:pt x="38" y="216"/>
                    <a:pt x="1" y="312"/>
                    <a:pt x="38" y="395"/>
                  </a:cubicBezTo>
                  <a:lnTo>
                    <a:pt x="844" y="2155"/>
                  </a:lnTo>
                  <a:cubicBezTo>
                    <a:pt x="864" y="2198"/>
                    <a:pt x="909" y="2225"/>
                    <a:pt x="955" y="2225"/>
                  </a:cubicBezTo>
                  <a:cubicBezTo>
                    <a:pt x="972" y="2225"/>
                    <a:pt x="989" y="2221"/>
                    <a:pt x="1004" y="2214"/>
                  </a:cubicBezTo>
                  <a:lnTo>
                    <a:pt x="1458" y="1994"/>
                  </a:lnTo>
                  <a:cubicBezTo>
                    <a:pt x="1518" y="1962"/>
                    <a:pt x="1545" y="1893"/>
                    <a:pt x="1513" y="1834"/>
                  </a:cubicBezTo>
                  <a:lnTo>
                    <a:pt x="688" y="97"/>
                  </a:lnTo>
                  <a:cubicBezTo>
                    <a:pt x="661" y="36"/>
                    <a:pt x="602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2145025" y="2875425"/>
              <a:ext cx="35775" cy="19500"/>
            </a:xfrm>
            <a:custGeom>
              <a:rect b="b" l="l" r="r" t="t"/>
              <a:pathLst>
                <a:path extrusionOk="0" h="780" w="1431">
                  <a:moveTo>
                    <a:pt x="56" y="0"/>
                  </a:moveTo>
                  <a:cubicBezTo>
                    <a:pt x="24" y="0"/>
                    <a:pt x="1" y="23"/>
                    <a:pt x="1" y="51"/>
                  </a:cubicBezTo>
                  <a:lnTo>
                    <a:pt x="1" y="724"/>
                  </a:lnTo>
                  <a:cubicBezTo>
                    <a:pt x="1" y="756"/>
                    <a:pt x="24" y="775"/>
                    <a:pt x="51" y="775"/>
                  </a:cubicBezTo>
                  <a:lnTo>
                    <a:pt x="1375" y="779"/>
                  </a:lnTo>
                  <a:cubicBezTo>
                    <a:pt x="1403" y="779"/>
                    <a:pt x="1426" y="756"/>
                    <a:pt x="1426" y="729"/>
                  </a:cubicBezTo>
                  <a:lnTo>
                    <a:pt x="1430" y="55"/>
                  </a:lnTo>
                  <a:cubicBezTo>
                    <a:pt x="1430" y="28"/>
                    <a:pt x="1407" y="5"/>
                    <a:pt x="1380" y="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823250" y="2908650"/>
              <a:ext cx="145850" cy="54750"/>
            </a:xfrm>
            <a:custGeom>
              <a:rect b="b" l="l" r="r" t="t"/>
              <a:pathLst>
                <a:path extrusionOk="0" h="2190" w="5834">
                  <a:moveTo>
                    <a:pt x="1291" y="1"/>
                  </a:moveTo>
                  <a:cubicBezTo>
                    <a:pt x="529" y="1"/>
                    <a:pt x="0" y="190"/>
                    <a:pt x="0" y="655"/>
                  </a:cubicBezTo>
                  <a:cubicBezTo>
                    <a:pt x="0" y="944"/>
                    <a:pt x="335" y="1957"/>
                    <a:pt x="1017" y="2122"/>
                  </a:cubicBezTo>
                  <a:cubicBezTo>
                    <a:pt x="1212" y="2169"/>
                    <a:pt x="1409" y="2189"/>
                    <a:pt x="1603" y="2189"/>
                  </a:cubicBezTo>
                  <a:cubicBezTo>
                    <a:pt x="2592" y="2189"/>
                    <a:pt x="3525" y="1659"/>
                    <a:pt x="3904" y="1453"/>
                  </a:cubicBezTo>
                  <a:cubicBezTo>
                    <a:pt x="4358" y="1201"/>
                    <a:pt x="5132" y="935"/>
                    <a:pt x="5558" y="820"/>
                  </a:cubicBezTo>
                  <a:cubicBezTo>
                    <a:pt x="5719" y="779"/>
                    <a:pt x="5833" y="637"/>
                    <a:pt x="5833" y="472"/>
                  </a:cubicBezTo>
                  <a:cubicBezTo>
                    <a:pt x="5833" y="278"/>
                    <a:pt x="5731" y="114"/>
                    <a:pt x="5486" y="114"/>
                  </a:cubicBezTo>
                  <a:cubicBezTo>
                    <a:pt x="5483" y="114"/>
                    <a:pt x="5479" y="114"/>
                    <a:pt x="5476" y="115"/>
                  </a:cubicBezTo>
                  <a:cubicBezTo>
                    <a:pt x="4859" y="126"/>
                    <a:pt x="4373" y="194"/>
                    <a:pt x="3733" y="194"/>
                  </a:cubicBezTo>
                  <a:cubicBezTo>
                    <a:pt x="3318" y="194"/>
                    <a:pt x="2837" y="165"/>
                    <a:pt x="2213" y="73"/>
                  </a:cubicBezTo>
                  <a:cubicBezTo>
                    <a:pt x="1884" y="26"/>
                    <a:pt x="1572" y="1"/>
                    <a:pt x="1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2"/>
          <p:cNvGrpSpPr/>
          <p:nvPr/>
        </p:nvGrpSpPr>
        <p:grpSpPr>
          <a:xfrm>
            <a:off x="1387511" y="3022107"/>
            <a:ext cx="1938440" cy="1177997"/>
            <a:chOff x="1536625" y="2119375"/>
            <a:chExt cx="860000" cy="522625"/>
          </a:xfrm>
        </p:grpSpPr>
        <p:sp>
          <p:nvSpPr>
            <p:cNvPr id="279" name="Google Shape;279;p32"/>
            <p:cNvSpPr/>
            <p:nvPr/>
          </p:nvSpPr>
          <p:spPr>
            <a:xfrm>
              <a:off x="2229225" y="2321300"/>
              <a:ext cx="25" cy="153300"/>
            </a:xfrm>
            <a:custGeom>
              <a:rect b="b" l="l" r="r" t="t"/>
              <a:pathLst>
                <a:path extrusionOk="0" h="6132" w="1">
                  <a:moveTo>
                    <a:pt x="1" y="1"/>
                  </a:moveTo>
                  <a:lnTo>
                    <a:pt x="1" y="613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2227725" y="2321300"/>
              <a:ext cx="3125" cy="153425"/>
            </a:xfrm>
            <a:custGeom>
              <a:rect b="b" l="l" r="r" t="t"/>
              <a:pathLst>
                <a:path extrusionOk="0" h="6137" w="125">
                  <a:moveTo>
                    <a:pt x="1" y="1"/>
                  </a:moveTo>
                  <a:lnTo>
                    <a:pt x="1" y="6136"/>
                  </a:lnTo>
                  <a:lnTo>
                    <a:pt x="125" y="613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2189600" y="2326475"/>
              <a:ext cx="39650" cy="148125"/>
            </a:xfrm>
            <a:custGeom>
              <a:rect b="b" l="l" r="r" t="t"/>
              <a:pathLst>
                <a:path extrusionOk="0" h="5925" w="1586">
                  <a:moveTo>
                    <a:pt x="0" y="0"/>
                  </a:moveTo>
                  <a:lnTo>
                    <a:pt x="1586" y="59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2188100" y="2326125"/>
              <a:ext cx="42650" cy="148950"/>
            </a:xfrm>
            <a:custGeom>
              <a:rect b="b" l="l" r="r" t="t"/>
              <a:pathLst>
                <a:path extrusionOk="0" h="5958" w="1706">
                  <a:moveTo>
                    <a:pt x="120" y="0"/>
                  </a:moveTo>
                  <a:lnTo>
                    <a:pt x="1" y="32"/>
                  </a:lnTo>
                  <a:lnTo>
                    <a:pt x="1586" y="5957"/>
                  </a:lnTo>
                  <a:lnTo>
                    <a:pt x="1705" y="59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2152600" y="2341825"/>
              <a:ext cx="76650" cy="132775"/>
            </a:xfrm>
            <a:custGeom>
              <a:rect b="b" l="l" r="r" t="t"/>
              <a:pathLst>
                <a:path extrusionOk="0" h="5311" w="3066">
                  <a:moveTo>
                    <a:pt x="0" y="0"/>
                  </a:moveTo>
                  <a:lnTo>
                    <a:pt x="3066" y="531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2151225" y="2341025"/>
              <a:ext cx="79400" cy="134375"/>
            </a:xfrm>
            <a:custGeom>
              <a:rect b="b" l="l" r="r" t="t"/>
              <a:pathLst>
                <a:path extrusionOk="0" h="5375" w="3176">
                  <a:moveTo>
                    <a:pt x="110" y="0"/>
                  </a:moveTo>
                  <a:lnTo>
                    <a:pt x="0" y="60"/>
                  </a:lnTo>
                  <a:lnTo>
                    <a:pt x="3070" y="5375"/>
                  </a:lnTo>
                  <a:lnTo>
                    <a:pt x="3176" y="531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2120850" y="2366225"/>
              <a:ext cx="108400" cy="108375"/>
            </a:xfrm>
            <a:custGeom>
              <a:rect b="b" l="l" r="r" t="t"/>
              <a:pathLst>
                <a:path extrusionOk="0" h="4335" w="4336">
                  <a:moveTo>
                    <a:pt x="1" y="0"/>
                  </a:moveTo>
                  <a:lnTo>
                    <a:pt x="4336" y="43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119700" y="2365075"/>
              <a:ext cx="110700" cy="110575"/>
            </a:xfrm>
            <a:custGeom>
              <a:rect b="b" l="l" r="r" t="t"/>
              <a:pathLst>
                <a:path extrusionOk="0" h="4423" w="4428">
                  <a:moveTo>
                    <a:pt x="88" y="0"/>
                  </a:moveTo>
                  <a:lnTo>
                    <a:pt x="1" y="87"/>
                  </a:lnTo>
                  <a:lnTo>
                    <a:pt x="4340" y="4422"/>
                  </a:lnTo>
                  <a:lnTo>
                    <a:pt x="4427" y="434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2096450" y="2397950"/>
              <a:ext cx="132800" cy="76650"/>
            </a:xfrm>
            <a:custGeom>
              <a:rect b="b" l="l" r="r" t="t"/>
              <a:pathLst>
                <a:path extrusionOk="0" h="3066" w="5312">
                  <a:moveTo>
                    <a:pt x="1" y="0"/>
                  </a:moveTo>
                  <a:lnTo>
                    <a:pt x="5312" y="306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2095650" y="2396575"/>
              <a:ext cx="134400" cy="79400"/>
            </a:xfrm>
            <a:custGeom>
              <a:rect b="b" l="l" r="r" t="t"/>
              <a:pathLst>
                <a:path extrusionOk="0" h="3176" w="5376">
                  <a:moveTo>
                    <a:pt x="65" y="0"/>
                  </a:moveTo>
                  <a:lnTo>
                    <a:pt x="1" y="106"/>
                  </a:lnTo>
                  <a:lnTo>
                    <a:pt x="5316" y="3176"/>
                  </a:lnTo>
                  <a:lnTo>
                    <a:pt x="5376" y="30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2081100" y="2434950"/>
              <a:ext cx="148150" cy="39650"/>
            </a:xfrm>
            <a:custGeom>
              <a:rect b="b" l="l" r="r" t="t"/>
              <a:pathLst>
                <a:path extrusionOk="0" h="1586" w="5926">
                  <a:moveTo>
                    <a:pt x="1" y="0"/>
                  </a:moveTo>
                  <a:lnTo>
                    <a:pt x="5926" y="15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2080750" y="2433450"/>
              <a:ext cx="148950" cy="42650"/>
            </a:xfrm>
            <a:custGeom>
              <a:rect b="b" l="l" r="r" t="t"/>
              <a:pathLst>
                <a:path extrusionOk="0" h="1706" w="5958">
                  <a:moveTo>
                    <a:pt x="33" y="1"/>
                  </a:moveTo>
                  <a:lnTo>
                    <a:pt x="1" y="120"/>
                  </a:lnTo>
                  <a:lnTo>
                    <a:pt x="5926" y="1705"/>
                  </a:lnTo>
                  <a:lnTo>
                    <a:pt x="5958" y="158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2075950" y="2474575"/>
              <a:ext cx="153300" cy="25"/>
            </a:xfrm>
            <a:custGeom>
              <a:rect b="b" l="l" r="r" t="t"/>
              <a:pathLst>
                <a:path extrusionOk="0" h="1" w="6132">
                  <a:moveTo>
                    <a:pt x="1" y="1"/>
                  </a:moveTo>
                  <a:lnTo>
                    <a:pt x="613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2075950" y="2473100"/>
              <a:ext cx="153300" cy="3125"/>
            </a:xfrm>
            <a:custGeom>
              <a:rect b="b" l="l" r="r" t="t"/>
              <a:pathLst>
                <a:path extrusionOk="0" h="125" w="6132">
                  <a:moveTo>
                    <a:pt x="1" y="0"/>
                  </a:moveTo>
                  <a:lnTo>
                    <a:pt x="1" y="124"/>
                  </a:lnTo>
                  <a:lnTo>
                    <a:pt x="6132" y="12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2081100" y="2474575"/>
              <a:ext cx="148150" cy="39775"/>
            </a:xfrm>
            <a:custGeom>
              <a:rect b="b" l="l" r="r" t="t"/>
              <a:pathLst>
                <a:path extrusionOk="0" h="1591" w="5926">
                  <a:moveTo>
                    <a:pt x="1" y="1591"/>
                  </a:moveTo>
                  <a:lnTo>
                    <a:pt x="592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2080525" y="2473325"/>
              <a:ext cx="148950" cy="42650"/>
            </a:xfrm>
            <a:custGeom>
              <a:rect b="b" l="l" r="r" t="t"/>
              <a:pathLst>
                <a:path extrusionOk="0" h="1706" w="5958">
                  <a:moveTo>
                    <a:pt x="5926" y="0"/>
                  </a:moveTo>
                  <a:lnTo>
                    <a:pt x="1" y="1586"/>
                  </a:lnTo>
                  <a:lnTo>
                    <a:pt x="33" y="1705"/>
                  </a:lnTo>
                  <a:lnTo>
                    <a:pt x="5958" y="115"/>
                  </a:lnTo>
                  <a:lnTo>
                    <a:pt x="5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2096450" y="2474575"/>
              <a:ext cx="132800" cy="76775"/>
            </a:xfrm>
            <a:custGeom>
              <a:rect b="b" l="l" r="r" t="t"/>
              <a:pathLst>
                <a:path extrusionOk="0" h="3071" w="5312">
                  <a:moveTo>
                    <a:pt x="1" y="3071"/>
                  </a:moveTo>
                  <a:lnTo>
                    <a:pt x="5312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2095775" y="2473200"/>
              <a:ext cx="134400" cy="79300"/>
            </a:xfrm>
            <a:custGeom>
              <a:rect b="b" l="l" r="r" t="t"/>
              <a:pathLst>
                <a:path extrusionOk="0" h="3172" w="5376">
                  <a:moveTo>
                    <a:pt x="5316" y="1"/>
                  </a:moveTo>
                  <a:lnTo>
                    <a:pt x="0" y="3066"/>
                  </a:lnTo>
                  <a:lnTo>
                    <a:pt x="60" y="3172"/>
                  </a:lnTo>
                  <a:lnTo>
                    <a:pt x="5375" y="106"/>
                  </a:lnTo>
                  <a:lnTo>
                    <a:pt x="5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2120850" y="2474575"/>
              <a:ext cx="108400" cy="108525"/>
            </a:xfrm>
            <a:custGeom>
              <a:rect b="b" l="l" r="r" t="t"/>
              <a:pathLst>
                <a:path extrusionOk="0" h="4341" w="4336">
                  <a:moveTo>
                    <a:pt x="1" y="4340"/>
                  </a:moveTo>
                  <a:lnTo>
                    <a:pt x="433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2119700" y="2473550"/>
              <a:ext cx="110700" cy="110575"/>
            </a:xfrm>
            <a:custGeom>
              <a:rect b="b" l="l" r="r" t="t"/>
              <a:pathLst>
                <a:path extrusionOk="0" h="4423" w="4428">
                  <a:moveTo>
                    <a:pt x="4340" y="1"/>
                  </a:moveTo>
                  <a:lnTo>
                    <a:pt x="1" y="4335"/>
                  </a:lnTo>
                  <a:lnTo>
                    <a:pt x="88" y="4423"/>
                  </a:lnTo>
                  <a:lnTo>
                    <a:pt x="4427" y="88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2152600" y="2474575"/>
              <a:ext cx="76650" cy="132925"/>
            </a:xfrm>
            <a:custGeom>
              <a:rect b="b" l="l" r="r" t="t"/>
              <a:pathLst>
                <a:path extrusionOk="0" h="5317" w="3066">
                  <a:moveTo>
                    <a:pt x="0" y="5316"/>
                  </a:moveTo>
                  <a:lnTo>
                    <a:pt x="306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2151225" y="2473900"/>
              <a:ext cx="79400" cy="134275"/>
            </a:xfrm>
            <a:custGeom>
              <a:rect b="b" l="l" r="r" t="t"/>
              <a:pathLst>
                <a:path extrusionOk="0" h="5371" w="3176">
                  <a:moveTo>
                    <a:pt x="3070" y="0"/>
                  </a:moveTo>
                  <a:lnTo>
                    <a:pt x="0" y="5311"/>
                  </a:lnTo>
                  <a:lnTo>
                    <a:pt x="105" y="5371"/>
                  </a:lnTo>
                  <a:lnTo>
                    <a:pt x="3176" y="6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2189600" y="2474575"/>
              <a:ext cx="39650" cy="148150"/>
            </a:xfrm>
            <a:custGeom>
              <a:rect b="b" l="l" r="r" t="t"/>
              <a:pathLst>
                <a:path extrusionOk="0" h="5926" w="1586">
                  <a:moveTo>
                    <a:pt x="0" y="5926"/>
                  </a:moveTo>
                  <a:lnTo>
                    <a:pt x="158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2188100" y="2474250"/>
              <a:ext cx="42650" cy="148950"/>
            </a:xfrm>
            <a:custGeom>
              <a:rect b="b" l="l" r="r" t="t"/>
              <a:pathLst>
                <a:path extrusionOk="0" h="5958" w="1706">
                  <a:moveTo>
                    <a:pt x="1586" y="0"/>
                  </a:moveTo>
                  <a:lnTo>
                    <a:pt x="1" y="5925"/>
                  </a:lnTo>
                  <a:lnTo>
                    <a:pt x="120" y="5957"/>
                  </a:lnTo>
                  <a:lnTo>
                    <a:pt x="1705" y="32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2229225" y="2474575"/>
              <a:ext cx="25" cy="153425"/>
            </a:xfrm>
            <a:custGeom>
              <a:rect b="b" l="l" r="r" t="t"/>
              <a:pathLst>
                <a:path extrusionOk="0" h="6137" w="1">
                  <a:moveTo>
                    <a:pt x="1" y="6137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2227725" y="2474575"/>
              <a:ext cx="3125" cy="153425"/>
            </a:xfrm>
            <a:custGeom>
              <a:rect b="b" l="l" r="r" t="t"/>
              <a:pathLst>
                <a:path extrusionOk="0" h="6137" w="125">
                  <a:moveTo>
                    <a:pt x="1" y="1"/>
                  </a:moveTo>
                  <a:lnTo>
                    <a:pt x="1" y="6137"/>
                  </a:lnTo>
                  <a:lnTo>
                    <a:pt x="125" y="613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2229225" y="2474575"/>
              <a:ext cx="39775" cy="148150"/>
            </a:xfrm>
            <a:custGeom>
              <a:rect b="b" l="l" r="r" t="t"/>
              <a:pathLst>
                <a:path extrusionOk="0" h="5926" w="1591">
                  <a:moveTo>
                    <a:pt x="1591" y="5926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2227725" y="2474250"/>
              <a:ext cx="42775" cy="148950"/>
            </a:xfrm>
            <a:custGeom>
              <a:rect b="b" l="l" r="r" t="t"/>
              <a:pathLst>
                <a:path extrusionOk="0" h="5958" w="1711">
                  <a:moveTo>
                    <a:pt x="120" y="0"/>
                  </a:moveTo>
                  <a:lnTo>
                    <a:pt x="1" y="32"/>
                  </a:lnTo>
                  <a:lnTo>
                    <a:pt x="1591" y="5957"/>
                  </a:lnTo>
                  <a:lnTo>
                    <a:pt x="1710" y="59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2229225" y="2474575"/>
              <a:ext cx="76775" cy="132925"/>
            </a:xfrm>
            <a:custGeom>
              <a:rect b="b" l="l" r="r" t="t"/>
              <a:pathLst>
                <a:path extrusionOk="0" h="5317" w="3071">
                  <a:moveTo>
                    <a:pt x="3071" y="5316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2227975" y="2473900"/>
              <a:ext cx="79300" cy="134400"/>
            </a:xfrm>
            <a:custGeom>
              <a:rect b="b" l="l" r="r" t="t"/>
              <a:pathLst>
                <a:path extrusionOk="0" h="5376" w="3172">
                  <a:moveTo>
                    <a:pt x="106" y="0"/>
                  </a:moveTo>
                  <a:lnTo>
                    <a:pt x="0" y="60"/>
                  </a:lnTo>
                  <a:lnTo>
                    <a:pt x="3066" y="5375"/>
                  </a:lnTo>
                  <a:lnTo>
                    <a:pt x="3171" y="531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2229225" y="2474575"/>
              <a:ext cx="108500" cy="108525"/>
            </a:xfrm>
            <a:custGeom>
              <a:rect b="b" l="l" r="r" t="t"/>
              <a:pathLst>
                <a:path extrusionOk="0" h="4341" w="4340">
                  <a:moveTo>
                    <a:pt x="4340" y="4340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2228200" y="2473550"/>
              <a:ext cx="110575" cy="110700"/>
            </a:xfrm>
            <a:custGeom>
              <a:rect b="b" l="l" r="r" t="t"/>
              <a:pathLst>
                <a:path extrusionOk="0" h="4428" w="4423">
                  <a:moveTo>
                    <a:pt x="87" y="1"/>
                  </a:moveTo>
                  <a:lnTo>
                    <a:pt x="0" y="88"/>
                  </a:lnTo>
                  <a:lnTo>
                    <a:pt x="4335" y="4427"/>
                  </a:lnTo>
                  <a:lnTo>
                    <a:pt x="4422" y="4340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2229225" y="2474575"/>
              <a:ext cx="132900" cy="76775"/>
            </a:xfrm>
            <a:custGeom>
              <a:rect b="b" l="l" r="r" t="t"/>
              <a:pathLst>
                <a:path extrusionOk="0" h="3071" w="5316">
                  <a:moveTo>
                    <a:pt x="5316" y="307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2228550" y="2473325"/>
              <a:ext cx="134275" cy="79300"/>
            </a:xfrm>
            <a:custGeom>
              <a:rect b="b" l="l" r="r" t="t"/>
              <a:pathLst>
                <a:path extrusionOk="0" h="3172" w="5371">
                  <a:moveTo>
                    <a:pt x="60" y="0"/>
                  </a:moveTo>
                  <a:lnTo>
                    <a:pt x="0" y="106"/>
                  </a:lnTo>
                  <a:lnTo>
                    <a:pt x="5311" y="3171"/>
                  </a:lnTo>
                  <a:lnTo>
                    <a:pt x="5370" y="306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2229225" y="2474575"/>
              <a:ext cx="148150" cy="39775"/>
            </a:xfrm>
            <a:custGeom>
              <a:rect b="b" l="l" r="r" t="t"/>
              <a:pathLst>
                <a:path extrusionOk="0" h="1591" w="5926">
                  <a:moveTo>
                    <a:pt x="5925" y="159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2228875" y="2473100"/>
              <a:ext cx="148950" cy="42750"/>
            </a:xfrm>
            <a:custGeom>
              <a:rect b="b" l="l" r="r" t="t"/>
              <a:pathLst>
                <a:path extrusionOk="0" h="1710" w="5958">
                  <a:moveTo>
                    <a:pt x="33" y="0"/>
                  </a:moveTo>
                  <a:lnTo>
                    <a:pt x="1" y="119"/>
                  </a:lnTo>
                  <a:lnTo>
                    <a:pt x="5926" y="1710"/>
                  </a:lnTo>
                  <a:lnTo>
                    <a:pt x="5958" y="159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2229225" y="2474575"/>
              <a:ext cx="153425" cy="25"/>
            </a:xfrm>
            <a:custGeom>
              <a:rect b="b" l="l" r="r" t="t"/>
              <a:pathLst>
                <a:path extrusionOk="0" h="1" w="6137">
                  <a:moveTo>
                    <a:pt x="6136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229225" y="2473100"/>
              <a:ext cx="153425" cy="3125"/>
            </a:xfrm>
            <a:custGeom>
              <a:rect b="b" l="l" r="r" t="t"/>
              <a:pathLst>
                <a:path extrusionOk="0" h="125" w="6137">
                  <a:moveTo>
                    <a:pt x="1" y="0"/>
                  </a:moveTo>
                  <a:lnTo>
                    <a:pt x="1" y="124"/>
                  </a:lnTo>
                  <a:lnTo>
                    <a:pt x="6136" y="124"/>
                  </a:lnTo>
                  <a:lnTo>
                    <a:pt x="6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229225" y="2434950"/>
              <a:ext cx="148150" cy="39650"/>
            </a:xfrm>
            <a:custGeom>
              <a:rect b="b" l="l" r="r" t="t"/>
              <a:pathLst>
                <a:path extrusionOk="0" h="1586" w="5926">
                  <a:moveTo>
                    <a:pt x="5925" y="0"/>
                  </a:moveTo>
                  <a:lnTo>
                    <a:pt x="1" y="15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228775" y="2433575"/>
              <a:ext cx="148950" cy="42750"/>
            </a:xfrm>
            <a:custGeom>
              <a:rect b="b" l="l" r="r" t="t"/>
              <a:pathLst>
                <a:path extrusionOk="0" h="1710" w="5958">
                  <a:moveTo>
                    <a:pt x="5925" y="0"/>
                  </a:moveTo>
                  <a:lnTo>
                    <a:pt x="0" y="1590"/>
                  </a:lnTo>
                  <a:lnTo>
                    <a:pt x="32" y="1710"/>
                  </a:lnTo>
                  <a:lnTo>
                    <a:pt x="5957" y="120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2229225" y="2397950"/>
              <a:ext cx="132900" cy="76650"/>
            </a:xfrm>
            <a:custGeom>
              <a:rect b="b" l="l" r="r" t="t"/>
              <a:pathLst>
                <a:path extrusionOk="0" h="3066" w="5316">
                  <a:moveTo>
                    <a:pt x="5316" y="0"/>
                  </a:moveTo>
                  <a:lnTo>
                    <a:pt x="1" y="306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2228550" y="2396575"/>
              <a:ext cx="134375" cy="79300"/>
            </a:xfrm>
            <a:custGeom>
              <a:rect b="b" l="l" r="r" t="t"/>
              <a:pathLst>
                <a:path extrusionOk="0" h="3172" w="5375">
                  <a:moveTo>
                    <a:pt x="5311" y="0"/>
                  </a:moveTo>
                  <a:lnTo>
                    <a:pt x="0" y="3066"/>
                  </a:lnTo>
                  <a:lnTo>
                    <a:pt x="60" y="3171"/>
                  </a:lnTo>
                  <a:lnTo>
                    <a:pt x="5375" y="106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2229225" y="2366225"/>
              <a:ext cx="108500" cy="108375"/>
            </a:xfrm>
            <a:custGeom>
              <a:rect b="b" l="l" r="r" t="t"/>
              <a:pathLst>
                <a:path extrusionOk="0" h="4335" w="4340">
                  <a:moveTo>
                    <a:pt x="4340" y="0"/>
                  </a:moveTo>
                  <a:lnTo>
                    <a:pt x="1" y="43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2228200" y="2365075"/>
              <a:ext cx="110575" cy="110675"/>
            </a:xfrm>
            <a:custGeom>
              <a:rect b="b" l="l" r="r" t="t"/>
              <a:pathLst>
                <a:path extrusionOk="0" h="4427" w="4423">
                  <a:moveTo>
                    <a:pt x="4335" y="0"/>
                  </a:moveTo>
                  <a:lnTo>
                    <a:pt x="0" y="4340"/>
                  </a:lnTo>
                  <a:lnTo>
                    <a:pt x="87" y="4427"/>
                  </a:lnTo>
                  <a:lnTo>
                    <a:pt x="4422" y="87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2229225" y="2341825"/>
              <a:ext cx="76775" cy="132775"/>
            </a:xfrm>
            <a:custGeom>
              <a:rect b="b" l="l" r="r" t="t"/>
              <a:pathLst>
                <a:path extrusionOk="0" h="5311" w="3071">
                  <a:moveTo>
                    <a:pt x="3071" y="0"/>
                  </a:moveTo>
                  <a:lnTo>
                    <a:pt x="1" y="531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227850" y="2340900"/>
              <a:ext cx="79425" cy="134275"/>
            </a:xfrm>
            <a:custGeom>
              <a:rect b="b" l="l" r="r" t="t"/>
              <a:pathLst>
                <a:path extrusionOk="0" h="5371" w="3177">
                  <a:moveTo>
                    <a:pt x="3071" y="0"/>
                  </a:moveTo>
                  <a:lnTo>
                    <a:pt x="1" y="5311"/>
                  </a:lnTo>
                  <a:lnTo>
                    <a:pt x="111" y="5371"/>
                  </a:lnTo>
                  <a:lnTo>
                    <a:pt x="3176" y="60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2229225" y="2326475"/>
              <a:ext cx="39775" cy="148125"/>
            </a:xfrm>
            <a:custGeom>
              <a:rect b="b" l="l" r="r" t="t"/>
              <a:pathLst>
                <a:path extrusionOk="0" h="5925" w="1591">
                  <a:moveTo>
                    <a:pt x="1591" y="0"/>
                  </a:moveTo>
                  <a:lnTo>
                    <a:pt x="1" y="59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2227725" y="2326125"/>
              <a:ext cx="42775" cy="148950"/>
            </a:xfrm>
            <a:custGeom>
              <a:rect b="b" l="l" r="r" t="t"/>
              <a:pathLst>
                <a:path extrusionOk="0" h="5958" w="1711">
                  <a:moveTo>
                    <a:pt x="1591" y="0"/>
                  </a:moveTo>
                  <a:lnTo>
                    <a:pt x="1" y="5925"/>
                  </a:lnTo>
                  <a:lnTo>
                    <a:pt x="120" y="5957"/>
                  </a:lnTo>
                  <a:lnTo>
                    <a:pt x="1710" y="32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2209525" y="24548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3" y="1"/>
                    <a:pt x="0" y="354"/>
                    <a:pt x="0" y="789"/>
                  </a:cubicBezTo>
                  <a:cubicBezTo>
                    <a:pt x="0" y="1229"/>
                    <a:pt x="353" y="1582"/>
                    <a:pt x="789" y="1582"/>
                  </a:cubicBezTo>
                  <a:cubicBezTo>
                    <a:pt x="1228" y="1582"/>
                    <a:pt x="1581" y="1229"/>
                    <a:pt x="1581" y="789"/>
                  </a:cubicBezTo>
                  <a:cubicBezTo>
                    <a:pt x="1581" y="354"/>
                    <a:pt x="1228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2223375" y="2468750"/>
              <a:ext cx="11825" cy="11825"/>
            </a:xfrm>
            <a:custGeom>
              <a:rect b="b" l="l" r="r" t="t"/>
              <a:pathLst>
                <a:path extrusionOk="0" h="473" w="473">
                  <a:moveTo>
                    <a:pt x="235" y="0"/>
                  </a:moveTo>
                  <a:cubicBezTo>
                    <a:pt x="106" y="0"/>
                    <a:pt x="1" y="106"/>
                    <a:pt x="1" y="234"/>
                  </a:cubicBezTo>
                  <a:cubicBezTo>
                    <a:pt x="1" y="367"/>
                    <a:pt x="106" y="472"/>
                    <a:pt x="235" y="472"/>
                  </a:cubicBezTo>
                  <a:cubicBezTo>
                    <a:pt x="367" y="472"/>
                    <a:pt x="473" y="367"/>
                    <a:pt x="473" y="234"/>
                  </a:cubicBezTo>
                  <a:cubicBezTo>
                    <a:pt x="473" y="106"/>
                    <a:pt x="367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25">
              <a:solidFill>
                <a:schemeClr val="dk1"/>
              </a:solidFill>
              <a:prstDash val="solid"/>
              <a:miter lim="458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2057275" y="2315125"/>
              <a:ext cx="331425" cy="319025"/>
            </a:xfrm>
            <a:custGeom>
              <a:rect b="b" l="l" r="r" t="t"/>
              <a:pathLst>
                <a:path extrusionOk="0" h="12761" w="13257">
                  <a:moveTo>
                    <a:pt x="6878" y="763"/>
                  </a:moveTo>
                  <a:cubicBezTo>
                    <a:pt x="7603" y="763"/>
                    <a:pt x="8333" y="904"/>
                    <a:pt x="9028" y="1192"/>
                  </a:cubicBezTo>
                  <a:cubicBezTo>
                    <a:pt x="11126" y="2062"/>
                    <a:pt x="12492" y="4111"/>
                    <a:pt x="12492" y="6379"/>
                  </a:cubicBezTo>
                  <a:cubicBezTo>
                    <a:pt x="12492" y="9481"/>
                    <a:pt x="9981" y="11997"/>
                    <a:pt x="6879" y="11997"/>
                  </a:cubicBezTo>
                  <a:cubicBezTo>
                    <a:pt x="4610" y="11997"/>
                    <a:pt x="2557" y="10631"/>
                    <a:pt x="1691" y="8533"/>
                  </a:cubicBezTo>
                  <a:cubicBezTo>
                    <a:pt x="821" y="6434"/>
                    <a:pt x="1297" y="4019"/>
                    <a:pt x="2906" y="2411"/>
                  </a:cubicBezTo>
                  <a:cubicBezTo>
                    <a:pt x="3978" y="1335"/>
                    <a:pt x="5416" y="763"/>
                    <a:pt x="6878" y="763"/>
                  </a:cubicBezTo>
                  <a:close/>
                  <a:moveTo>
                    <a:pt x="6879" y="0"/>
                  </a:moveTo>
                  <a:cubicBezTo>
                    <a:pt x="4299" y="0"/>
                    <a:pt x="1976" y="1554"/>
                    <a:pt x="986" y="3941"/>
                  </a:cubicBezTo>
                  <a:cubicBezTo>
                    <a:pt x="1" y="6324"/>
                    <a:pt x="546" y="9069"/>
                    <a:pt x="2370" y="10892"/>
                  </a:cubicBezTo>
                  <a:cubicBezTo>
                    <a:pt x="3590" y="12113"/>
                    <a:pt x="5223" y="12761"/>
                    <a:pt x="6883" y="12761"/>
                  </a:cubicBezTo>
                  <a:cubicBezTo>
                    <a:pt x="7704" y="12761"/>
                    <a:pt x="8532" y="12602"/>
                    <a:pt x="9321" y="12276"/>
                  </a:cubicBezTo>
                  <a:cubicBezTo>
                    <a:pt x="11704" y="11286"/>
                    <a:pt x="13257" y="8959"/>
                    <a:pt x="13257" y="6379"/>
                  </a:cubicBezTo>
                  <a:cubicBezTo>
                    <a:pt x="13257" y="2860"/>
                    <a:pt x="10402" y="0"/>
                    <a:pt x="6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048675" y="2307325"/>
              <a:ext cx="347950" cy="334675"/>
            </a:xfrm>
            <a:custGeom>
              <a:rect b="b" l="l" r="r" t="t"/>
              <a:pathLst>
                <a:path extrusionOk="0" h="13387" w="13918">
                  <a:moveTo>
                    <a:pt x="7227" y="416"/>
                  </a:moveTo>
                  <a:cubicBezTo>
                    <a:pt x="8035" y="416"/>
                    <a:pt x="8851" y="573"/>
                    <a:pt x="9628" y="894"/>
                  </a:cubicBezTo>
                  <a:cubicBezTo>
                    <a:pt x="11974" y="1866"/>
                    <a:pt x="13500" y="4152"/>
                    <a:pt x="13500" y="6695"/>
                  </a:cubicBezTo>
                  <a:cubicBezTo>
                    <a:pt x="13500" y="10160"/>
                    <a:pt x="10691" y="12969"/>
                    <a:pt x="7223" y="12969"/>
                  </a:cubicBezTo>
                  <a:lnTo>
                    <a:pt x="7223" y="12973"/>
                  </a:lnTo>
                  <a:cubicBezTo>
                    <a:pt x="4684" y="12973"/>
                    <a:pt x="2397" y="11443"/>
                    <a:pt x="1426" y="9097"/>
                  </a:cubicBezTo>
                  <a:cubicBezTo>
                    <a:pt x="455" y="6750"/>
                    <a:pt x="991" y="4052"/>
                    <a:pt x="2787" y="2255"/>
                  </a:cubicBezTo>
                  <a:cubicBezTo>
                    <a:pt x="3988" y="1054"/>
                    <a:pt x="5593" y="416"/>
                    <a:pt x="7227" y="416"/>
                  </a:cubicBezTo>
                  <a:close/>
                  <a:moveTo>
                    <a:pt x="7223" y="1"/>
                  </a:moveTo>
                  <a:cubicBezTo>
                    <a:pt x="4514" y="1"/>
                    <a:pt x="2077" y="1628"/>
                    <a:pt x="1041" y="4129"/>
                  </a:cubicBezTo>
                  <a:cubicBezTo>
                    <a:pt x="1" y="6631"/>
                    <a:pt x="578" y="9514"/>
                    <a:pt x="2489" y="11429"/>
                  </a:cubicBezTo>
                  <a:cubicBezTo>
                    <a:pt x="3770" y="12707"/>
                    <a:pt x="5484" y="13386"/>
                    <a:pt x="7225" y="13386"/>
                  </a:cubicBezTo>
                  <a:cubicBezTo>
                    <a:pt x="8088" y="13386"/>
                    <a:pt x="8957" y="13220"/>
                    <a:pt x="9784" y="12877"/>
                  </a:cubicBezTo>
                  <a:cubicBezTo>
                    <a:pt x="12286" y="11841"/>
                    <a:pt x="13917" y="9399"/>
                    <a:pt x="13917" y="6695"/>
                  </a:cubicBezTo>
                  <a:cubicBezTo>
                    <a:pt x="13917" y="2998"/>
                    <a:pt x="10920" y="1"/>
                    <a:pt x="7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717175" y="2321300"/>
              <a:ext cx="25" cy="153300"/>
            </a:xfrm>
            <a:custGeom>
              <a:rect b="b" l="l" r="r" t="t"/>
              <a:pathLst>
                <a:path extrusionOk="0" h="6132" w="1">
                  <a:moveTo>
                    <a:pt x="0" y="1"/>
                  </a:moveTo>
                  <a:lnTo>
                    <a:pt x="0" y="613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715550" y="2321300"/>
              <a:ext cx="3125" cy="153425"/>
            </a:xfrm>
            <a:custGeom>
              <a:rect b="b" l="l" r="r" t="t"/>
              <a:pathLst>
                <a:path extrusionOk="0" h="6137" w="125">
                  <a:moveTo>
                    <a:pt x="1" y="1"/>
                  </a:moveTo>
                  <a:lnTo>
                    <a:pt x="1" y="6136"/>
                  </a:lnTo>
                  <a:lnTo>
                    <a:pt x="125" y="613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677400" y="2326475"/>
              <a:ext cx="39800" cy="148125"/>
            </a:xfrm>
            <a:custGeom>
              <a:rect b="b" l="l" r="r" t="t"/>
              <a:pathLst>
                <a:path extrusionOk="0" h="5925" w="1592">
                  <a:moveTo>
                    <a:pt x="1" y="0"/>
                  </a:moveTo>
                  <a:lnTo>
                    <a:pt x="1591" y="59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675925" y="2326125"/>
              <a:ext cx="42750" cy="148950"/>
            </a:xfrm>
            <a:custGeom>
              <a:rect b="b" l="l" r="r" t="t"/>
              <a:pathLst>
                <a:path extrusionOk="0" h="5958" w="1710">
                  <a:moveTo>
                    <a:pt x="120" y="0"/>
                  </a:moveTo>
                  <a:lnTo>
                    <a:pt x="0" y="32"/>
                  </a:lnTo>
                  <a:lnTo>
                    <a:pt x="1590" y="5957"/>
                  </a:lnTo>
                  <a:lnTo>
                    <a:pt x="1710" y="59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640400" y="2341825"/>
              <a:ext cx="76800" cy="132775"/>
            </a:xfrm>
            <a:custGeom>
              <a:rect b="b" l="l" r="r" t="t"/>
              <a:pathLst>
                <a:path extrusionOk="0" h="5311" w="3072">
                  <a:moveTo>
                    <a:pt x="1" y="0"/>
                  </a:moveTo>
                  <a:lnTo>
                    <a:pt x="3071" y="531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1639150" y="2341025"/>
              <a:ext cx="79300" cy="134375"/>
            </a:xfrm>
            <a:custGeom>
              <a:rect b="b" l="l" r="r" t="t"/>
              <a:pathLst>
                <a:path extrusionOk="0" h="5375" w="3172">
                  <a:moveTo>
                    <a:pt x="106" y="0"/>
                  </a:moveTo>
                  <a:lnTo>
                    <a:pt x="1" y="64"/>
                  </a:lnTo>
                  <a:lnTo>
                    <a:pt x="3066" y="5375"/>
                  </a:lnTo>
                  <a:lnTo>
                    <a:pt x="3171" y="531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608675" y="2366225"/>
              <a:ext cx="108525" cy="108375"/>
            </a:xfrm>
            <a:custGeom>
              <a:rect b="b" l="l" r="r" t="t"/>
              <a:pathLst>
                <a:path extrusionOk="0" h="4335" w="4341">
                  <a:moveTo>
                    <a:pt x="1" y="0"/>
                  </a:moveTo>
                  <a:lnTo>
                    <a:pt x="4340" y="43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607650" y="2365075"/>
              <a:ext cx="110575" cy="110675"/>
            </a:xfrm>
            <a:custGeom>
              <a:rect b="b" l="l" r="r" t="t"/>
              <a:pathLst>
                <a:path extrusionOk="0" h="4427" w="4423">
                  <a:moveTo>
                    <a:pt x="87" y="0"/>
                  </a:moveTo>
                  <a:lnTo>
                    <a:pt x="0" y="87"/>
                  </a:lnTo>
                  <a:lnTo>
                    <a:pt x="4335" y="4427"/>
                  </a:lnTo>
                  <a:lnTo>
                    <a:pt x="4422" y="434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584275" y="2397950"/>
              <a:ext cx="132925" cy="76650"/>
            </a:xfrm>
            <a:custGeom>
              <a:rect b="b" l="l" r="r" t="t"/>
              <a:pathLst>
                <a:path extrusionOk="0" h="3066" w="5317">
                  <a:moveTo>
                    <a:pt x="1" y="0"/>
                  </a:moveTo>
                  <a:lnTo>
                    <a:pt x="5316" y="306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583600" y="2396575"/>
              <a:ext cx="134400" cy="79400"/>
            </a:xfrm>
            <a:custGeom>
              <a:rect b="b" l="l" r="r" t="t"/>
              <a:pathLst>
                <a:path extrusionOk="0" h="3176" w="5376">
                  <a:moveTo>
                    <a:pt x="60" y="0"/>
                  </a:moveTo>
                  <a:lnTo>
                    <a:pt x="0" y="106"/>
                  </a:lnTo>
                  <a:lnTo>
                    <a:pt x="5311" y="3176"/>
                  </a:lnTo>
                  <a:lnTo>
                    <a:pt x="5375" y="306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569050" y="2434950"/>
              <a:ext cx="148150" cy="39650"/>
            </a:xfrm>
            <a:custGeom>
              <a:rect b="b" l="l" r="r" t="t"/>
              <a:pathLst>
                <a:path extrusionOk="0" h="1586" w="5926">
                  <a:moveTo>
                    <a:pt x="0" y="0"/>
                  </a:moveTo>
                  <a:lnTo>
                    <a:pt x="5925" y="15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568575" y="2433450"/>
              <a:ext cx="148950" cy="42650"/>
            </a:xfrm>
            <a:custGeom>
              <a:rect b="b" l="l" r="r" t="t"/>
              <a:pathLst>
                <a:path extrusionOk="0" h="1706" w="5958">
                  <a:moveTo>
                    <a:pt x="33" y="1"/>
                  </a:moveTo>
                  <a:lnTo>
                    <a:pt x="1" y="120"/>
                  </a:lnTo>
                  <a:lnTo>
                    <a:pt x="5926" y="1705"/>
                  </a:lnTo>
                  <a:lnTo>
                    <a:pt x="5958" y="158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563775" y="2474575"/>
              <a:ext cx="153425" cy="25"/>
            </a:xfrm>
            <a:custGeom>
              <a:rect b="b" l="l" r="r" t="t"/>
              <a:pathLst>
                <a:path extrusionOk="0" h="1" w="6137">
                  <a:moveTo>
                    <a:pt x="0" y="1"/>
                  </a:moveTo>
                  <a:lnTo>
                    <a:pt x="613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563775" y="2473100"/>
              <a:ext cx="153425" cy="3125"/>
            </a:xfrm>
            <a:custGeom>
              <a:rect b="b" l="l" r="r" t="t"/>
              <a:pathLst>
                <a:path extrusionOk="0" h="125" w="6137">
                  <a:moveTo>
                    <a:pt x="0" y="0"/>
                  </a:moveTo>
                  <a:lnTo>
                    <a:pt x="0" y="124"/>
                  </a:lnTo>
                  <a:lnTo>
                    <a:pt x="6136" y="124"/>
                  </a:lnTo>
                  <a:lnTo>
                    <a:pt x="6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569050" y="2474575"/>
              <a:ext cx="148150" cy="39775"/>
            </a:xfrm>
            <a:custGeom>
              <a:rect b="b" l="l" r="r" t="t"/>
              <a:pathLst>
                <a:path extrusionOk="0" h="1591" w="5926">
                  <a:moveTo>
                    <a:pt x="0" y="1591"/>
                  </a:moveTo>
                  <a:lnTo>
                    <a:pt x="592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568475" y="2473200"/>
              <a:ext cx="148950" cy="42775"/>
            </a:xfrm>
            <a:custGeom>
              <a:rect b="b" l="l" r="r" t="t"/>
              <a:pathLst>
                <a:path extrusionOk="0" h="1711" w="5958">
                  <a:moveTo>
                    <a:pt x="5925" y="1"/>
                  </a:moveTo>
                  <a:lnTo>
                    <a:pt x="0" y="1591"/>
                  </a:lnTo>
                  <a:lnTo>
                    <a:pt x="32" y="1710"/>
                  </a:lnTo>
                  <a:lnTo>
                    <a:pt x="5957" y="120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584275" y="2474575"/>
              <a:ext cx="132925" cy="76775"/>
            </a:xfrm>
            <a:custGeom>
              <a:rect b="b" l="l" r="r" t="t"/>
              <a:pathLst>
                <a:path extrusionOk="0" h="3071" w="5317">
                  <a:moveTo>
                    <a:pt x="1" y="3071"/>
                  </a:moveTo>
                  <a:lnTo>
                    <a:pt x="531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583600" y="2473325"/>
              <a:ext cx="134400" cy="79300"/>
            </a:xfrm>
            <a:custGeom>
              <a:rect b="b" l="l" r="r" t="t"/>
              <a:pathLst>
                <a:path extrusionOk="0" h="3172" w="5376">
                  <a:moveTo>
                    <a:pt x="5316" y="0"/>
                  </a:moveTo>
                  <a:lnTo>
                    <a:pt x="0" y="3061"/>
                  </a:lnTo>
                  <a:lnTo>
                    <a:pt x="60" y="3171"/>
                  </a:lnTo>
                  <a:lnTo>
                    <a:pt x="5375" y="106"/>
                  </a:lnTo>
                  <a:lnTo>
                    <a:pt x="5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608675" y="2474575"/>
              <a:ext cx="108525" cy="108525"/>
            </a:xfrm>
            <a:custGeom>
              <a:rect b="b" l="l" r="r" t="t"/>
              <a:pathLst>
                <a:path extrusionOk="0" h="4341" w="4341">
                  <a:moveTo>
                    <a:pt x="1" y="4340"/>
                  </a:moveTo>
                  <a:lnTo>
                    <a:pt x="434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607650" y="2473550"/>
              <a:ext cx="110575" cy="110575"/>
            </a:xfrm>
            <a:custGeom>
              <a:rect b="b" l="l" r="r" t="t"/>
              <a:pathLst>
                <a:path extrusionOk="0" h="4423" w="4423">
                  <a:moveTo>
                    <a:pt x="4335" y="1"/>
                  </a:moveTo>
                  <a:lnTo>
                    <a:pt x="0" y="4335"/>
                  </a:lnTo>
                  <a:lnTo>
                    <a:pt x="87" y="4423"/>
                  </a:lnTo>
                  <a:lnTo>
                    <a:pt x="4422" y="88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640400" y="2474575"/>
              <a:ext cx="76800" cy="132925"/>
            </a:xfrm>
            <a:custGeom>
              <a:rect b="b" l="l" r="r" t="t"/>
              <a:pathLst>
                <a:path extrusionOk="0" h="5317" w="3072">
                  <a:moveTo>
                    <a:pt x="1" y="5316"/>
                  </a:moveTo>
                  <a:lnTo>
                    <a:pt x="307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639150" y="2473900"/>
              <a:ext cx="79300" cy="134275"/>
            </a:xfrm>
            <a:custGeom>
              <a:rect b="b" l="l" r="r" t="t"/>
              <a:pathLst>
                <a:path extrusionOk="0" h="5371" w="3172">
                  <a:moveTo>
                    <a:pt x="3066" y="0"/>
                  </a:moveTo>
                  <a:lnTo>
                    <a:pt x="1" y="5311"/>
                  </a:lnTo>
                  <a:lnTo>
                    <a:pt x="106" y="5371"/>
                  </a:lnTo>
                  <a:lnTo>
                    <a:pt x="3171" y="60"/>
                  </a:lnTo>
                  <a:lnTo>
                    <a:pt x="3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677400" y="2474575"/>
              <a:ext cx="39800" cy="148150"/>
            </a:xfrm>
            <a:custGeom>
              <a:rect b="b" l="l" r="r" t="t"/>
              <a:pathLst>
                <a:path extrusionOk="0" h="5926" w="1592">
                  <a:moveTo>
                    <a:pt x="1" y="5926"/>
                  </a:moveTo>
                  <a:lnTo>
                    <a:pt x="159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675925" y="2474250"/>
              <a:ext cx="42750" cy="148950"/>
            </a:xfrm>
            <a:custGeom>
              <a:rect b="b" l="l" r="r" t="t"/>
              <a:pathLst>
                <a:path extrusionOk="0" h="5958" w="1710">
                  <a:moveTo>
                    <a:pt x="1590" y="0"/>
                  </a:moveTo>
                  <a:lnTo>
                    <a:pt x="0" y="5925"/>
                  </a:lnTo>
                  <a:lnTo>
                    <a:pt x="120" y="5957"/>
                  </a:lnTo>
                  <a:lnTo>
                    <a:pt x="1710" y="32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717175" y="2474575"/>
              <a:ext cx="25" cy="153425"/>
            </a:xfrm>
            <a:custGeom>
              <a:rect b="b" l="l" r="r" t="t"/>
              <a:pathLst>
                <a:path extrusionOk="0" h="6137" w="1">
                  <a:moveTo>
                    <a:pt x="0" y="6137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715550" y="2474575"/>
              <a:ext cx="3125" cy="153425"/>
            </a:xfrm>
            <a:custGeom>
              <a:rect b="b" l="l" r="r" t="t"/>
              <a:pathLst>
                <a:path extrusionOk="0" h="6137" w="125">
                  <a:moveTo>
                    <a:pt x="1" y="1"/>
                  </a:moveTo>
                  <a:lnTo>
                    <a:pt x="1" y="6137"/>
                  </a:lnTo>
                  <a:lnTo>
                    <a:pt x="125" y="6137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717175" y="2474575"/>
              <a:ext cx="39650" cy="148150"/>
            </a:xfrm>
            <a:custGeom>
              <a:rect b="b" l="l" r="r" t="t"/>
              <a:pathLst>
                <a:path extrusionOk="0" h="5926" w="1586">
                  <a:moveTo>
                    <a:pt x="1585" y="5926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15675" y="2474250"/>
              <a:ext cx="42650" cy="148950"/>
            </a:xfrm>
            <a:custGeom>
              <a:rect b="b" l="l" r="r" t="t"/>
              <a:pathLst>
                <a:path extrusionOk="0" h="5958" w="1706">
                  <a:moveTo>
                    <a:pt x="120" y="0"/>
                  </a:moveTo>
                  <a:lnTo>
                    <a:pt x="0" y="32"/>
                  </a:lnTo>
                  <a:lnTo>
                    <a:pt x="1586" y="5957"/>
                  </a:lnTo>
                  <a:lnTo>
                    <a:pt x="1705" y="59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717175" y="2474575"/>
              <a:ext cx="76650" cy="132925"/>
            </a:xfrm>
            <a:custGeom>
              <a:rect b="b" l="l" r="r" t="t"/>
              <a:pathLst>
                <a:path extrusionOk="0" h="5317" w="3066">
                  <a:moveTo>
                    <a:pt x="3066" y="5316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715800" y="2473900"/>
              <a:ext cx="79275" cy="134400"/>
            </a:xfrm>
            <a:custGeom>
              <a:rect b="b" l="l" r="r" t="t"/>
              <a:pathLst>
                <a:path extrusionOk="0" h="5376" w="3171">
                  <a:moveTo>
                    <a:pt x="105" y="0"/>
                  </a:moveTo>
                  <a:lnTo>
                    <a:pt x="0" y="60"/>
                  </a:lnTo>
                  <a:lnTo>
                    <a:pt x="3066" y="5375"/>
                  </a:lnTo>
                  <a:lnTo>
                    <a:pt x="3171" y="531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717175" y="2474575"/>
              <a:ext cx="108375" cy="108525"/>
            </a:xfrm>
            <a:custGeom>
              <a:rect b="b" l="l" r="r" t="t"/>
              <a:pathLst>
                <a:path extrusionOk="0" h="4341" w="4335">
                  <a:moveTo>
                    <a:pt x="4335" y="4340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716025" y="2473550"/>
              <a:ext cx="110675" cy="110700"/>
            </a:xfrm>
            <a:custGeom>
              <a:rect b="b" l="l" r="r" t="t"/>
              <a:pathLst>
                <a:path extrusionOk="0" h="4428" w="4427">
                  <a:moveTo>
                    <a:pt x="87" y="1"/>
                  </a:moveTo>
                  <a:lnTo>
                    <a:pt x="0" y="88"/>
                  </a:lnTo>
                  <a:lnTo>
                    <a:pt x="4340" y="4427"/>
                  </a:lnTo>
                  <a:lnTo>
                    <a:pt x="4427" y="4340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717175" y="2474575"/>
              <a:ext cx="132775" cy="76775"/>
            </a:xfrm>
            <a:custGeom>
              <a:rect b="b" l="l" r="r" t="t"/>
              <a:pathLst>
                <a:path extrusionOk="0" h="3071" w="5311">
                  <a:moveTo>
                    <a:pt x="5311" y="307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716350" y="2473325"/>
              <a:ext cx="134400" cy="79400"/>
            </a:xfrm>
            <a:custGeom>
              <a:rect b="b" l="l" r="r" t="t"/>
              <a:pathLst>
                <a:path extrusionOk="0" h="3176" w="5376">
                  <a:moveTo>
                    <a:pt x="65" y="0"/>
                  </a:moveTo>
                  <a:lnTo>
                    <a:pt x="1" y="106"/>
                  </a:lnTo>
                  <a:lnTo>
                    <a:pt x="5312" y="3176"/>
                  </a:lnTo>
                  <a:lnTo>
                    <a:pt x="5376" y="30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717175" y="2474575"/>
              <a:ext cx="148125" cy="39775"/>
            </a:xfrm>
            <a:custGeom>
              <a:rect b="b" l="l" r="r" t="t"/>
              <a:pathLst>
                <a:path extrusionOk="0" h="1591" w="5925">
                  <a:moveTo>
                    <a:pt x="5925" y="159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716700" y="2473100"/>
              <a:ext cx="148950" cy="42750"/>
            </a:xfrm>
            <a:custGeom>
              <a:rect b="b" l="l" r="r" t="t"/>
              <a:pathLst>
                <a:path extrusionOk="0" h="1710" w="5958">
                  <a:moveTo>
                    <a:pt x="33" y="0"/>
                  </a:moveTo>
                  <a:lnTo>
                    <a:pt x="1" y="119"/>
                  </a:lnTo>
                  <a:lnTo>
                    <a:pt x="5925" y="1710"/>
                  </a:lnTo>
                  <a:lnTo>
                    <a:pt x="5958" y="159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717175" y="2474575"/>
              <a:ext cx="153300" cy="25"/>
            </a:xfrm>
            <a:custGeom>
              <a:rect b="b" l="l" r="r" t="t"/>
              <a:pathLst>
                <a:path extrusionOk="0" h="1" w="6132">
                  <a:moveTo>
                    <a:pt x="6131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717175" y="2473100"/>
              <a:ext cx="153300" cy="3125"/>
            </a:xfrm>
            <a:custGeom>
              <a:rect b="b" l="l" r="r" t="t"/>
              <a:pathLst>
                <a:path extrusionOk="0" h="125" w="6132">
                  <a:moveTo>
                    <a:pt x="0" y="0"/>
                  </a:moveTo>
                  <a:lnTo>
                    <a:pt x="0" y="124"/>
                  </a:lnTo>
                  <a:lnTo>
                    <a:pt x="6131" y="124"/>
                  </a:lnTo>
                  <a:lnTo>
                    <a:pt x="6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717175" y="2434950"/>
              <a:ext cx="148125" cy="39650"/>
            </a:xfrm>
            <a:custGeom>
              <a:rect b="b" l="l" r="r" t="t"/>
              <a:pathLst>
                <a:path extrusionOk="0" h="1586" w="5925">
                  <a:moveTo>
                    <a:pt x="5925" y="0"/>
                  </a:moveTo>
                  <a:lnTo>
                    <a:pt x="0" y="15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716600" y="2433575"/>
              <a:ext cx="148925" cy="42750"/>
            </a:xfrm>
            <a:custGeom>
              <a:rect b="b" l="l" r="r" t="t"/>
              <a:pathLst>
                <a:path extrusionOk="0" h="1710" w="5957">
                  <a:moveTo>
                    <a:pt x="5925" y="0"/>
                  </a:moveTo>
                  <a:lnTo>
                    <a:pt x="0" y="1590"/>
                  </a:lnTo>
                  <a:lnTo>
                    <a:pt x="32" y="1710"/>
                  </a:lnTo>
                  <a:lnTo>
                    <a:pt x="5957" y="120"/>
                  </a:lnTo>
                  <a:lnTo>
                    <a:pt x="5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717175" y="2397950"/>
              <a:ext cx="132775" cy="76650"/>
            </a:xfrm>
            <a:custGeom>
              <a:rect b="b" l="l" r="r" t="t"/>
              <a:pathLst>
                <a:path extrusionOk="0" h="3066" w="5311">
                  <a:moveTo>
                    <a:pt x="5311" y="0"/>
                  </a:moveTo>
                  <a:lnTo>
                    <a:pt x="0" y="306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716475" y="2396450"/>
              <a:ext cx="134400" cy="79425"/>
            </a:xfrm>
            <a:custGeom>
              <a:rect b="b" l="l" r="r" t="t"/>
              <a:pathLst>
                <a:path extrusionOk="0" h="3177" w="5376">
                  <a:moveTo>
                    <a:pt x="5311" y="1"/>
                  </a:moveTo>
                  <a:lnTo>
                    <a:pt x="1" y="3066"/>
                  </a:lnTo>
                  <a:lnTo>
                    <a:pt x="60" y="3176"/>
                  </a:lnTo>
                  <a:lnTo>
                    <a:pt x="5375" y="111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717175" y="2366225"/>
              <a:ext cx="108375" cy="108375"/>
            </a:xfrm>
            <a:custGeom>
              <a:rect b="b" l="l" r="r" t="t"/>
              <a:pathLst>
                <a:path extrusionOk="0" h="4335" w="4335">
                  <a:moveTo>
                    <a:pt x="4335" y="0"/>
                  </a:moveTo>
                  <a:lnTo>
                    <a:pt x="0" y="43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16025" y="2365075"/>
              <a:ext cx="110675" cy="110675"/>
            </a:xfrm>
            <a:custGeom>
              <a:rect b="b" l="l" r="r" t="t"/>
              <a:pathLst>
                <a:path extrusionOk="0" h="4427" w="4427">
                  <a:moveTo>
                    <a:pt x="4340" y="0"/>
                  </a:moveTo>
                  <a:lnTo>
                    <a:pt x="0" y="4340"/>
                  </a:lnTo>
                  <a:lnTo>
                    <a:pt x="87" y="4427"/>
                  </a:lnTo>
                  <a:lnTo>
                    <a:pt x="4427" y="87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717175" y="2341825"/>
              <a:ext cx="76650" cy="132775"/>
            </a:xfrm>
            <a:custGeom>
              <a:rect b="b" l="l" r="r" t="t"/>
              <a:pathLst>
                <a:path extrusionOk="0" h="5311" w="3066">
                  <a:moveTo>
                    <a:pt x="3066" y="0"/>
                  </a:moveTo>
                  <a:lnTo>
                    <a:pt x="0" y="531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715800" y="2341125"/>
              <a:ext cx="79400" cy="134275"/>
            </a:xfrm>
            <a:custGeom>
              <a:rect b="b" l="l" r="r" t="t"/>
              <a:pathLst>
                <a:path extrusionOk="0" h="5371" w="3176">
                  <a:moveTo>
                    <a:pt x="3070" y="1"/>
                  </a:moveTo>
                  <a:lnTo>
                    <a:pt x="0" y="5311"/>
                  </a:lnTo>
                  <a:lnTo>
                    <a:pt x="105" y="5371"/>
                  </a:lnTo>
                  <a:lnTo>
                    <a:pt x="3176" y="60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717175" y="2326475"/>
              <a:ext cx="39650" cy="148125"/>
            </a:xfrm>
            <a:custGeom>
              <a:rect b="b" l="l" r="r" t="t"/>
              <a:pathLst>
                <a:path extrusionOk="0" h="5925" w="1586">
                  <a:moveTo>
                    <a:pt x="1585" y="0"/>
                  </a:moveTo>
                  <a:lnTo>
                    <a:pt x="0" y="59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715675" y="2326125"/>
              <a:ext cx="42650" cy="148950"/>
            </a:xfrm>
            <a:custGeom>
              <a:rect b="b" l="l" r="r" t="t"/>
              <a:pathLst>
                <a:path extrusionOk="0" h="5958" w="1706">
                  <a:moveTo>
                    <a:pt x="1586" y="0"/>
                  </a:moveTo>
                  <a:lnTo>
                    <a:pt x="0" y="5925"/>
                  </a:lnTo>
                  <a:lnTo>
                    <a:pt x="120" y="5957"/>
                  </a:lnTo>
                  <a:lnTo>
                    <a:pt x="1705" y="32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545100" y="2315125"/>
              <a:ext cx="331550" cy="319025"/>
            </a:xfrm>
            <a:custGeom>
              <a:rect b="b" l="l" r="r" t="t"/>
              <a:pathLst>
                <a:path extrusionOk="0" h="12761" w="13262">
                  <a:moveTo>
                    <a:pt x="6884" y="763"/>
                  </a:moveTo>
                  <a:cubicBezTo>
                    <a:pt x="7608" y="763"/>
                    <a:pt x="8337" y="904"/>
                    <a:pt x="9032" y="1192"/>
                  </a:cubicBezTo>
                  <a:cubicBezTo>
                    <a:pt x="11131" y="2062"/>
                    <a:pt x="12496" y="4111"/>
                    <a:pt x="12496" y="6379"/>
                  </a:cubicBezTo>
                  <a:cubicBezTo>
                    <a:pt x="12496" y="9481"/>
                    <a:pt x="9985" y="11997"/>
                    <a:pt x="6883" y="11997"/>
                  </a:cubicBezTo>
                  <a:cubicBezTo>
                    <a:pt x="4610" y="11997"/>
                    <a:pt x="2562" y="10627"/>
                    <a:pt x="1691" y="8528"/>
                  </a:cubicBezTo>
                  <a:cubicBezTo>
                    <a:pt x="825" y="6429"/>
                    <a:pt x="1306" y="4014"/>
                    <a:pt x="2910" y="2411"/>
                  </a:cubicBezTo>
                  <a:cubicBezTo>
                    <a:pt x="3986" y="1335"/>
                    <a:pt x="5423" y="763"/>
                    <a:pt x="6884" y="763"/>
                  </a:cubicBezTo>
                  <a:close/>
                  <a:moveTo>
                    <a:pt x="6883" y="0"/>
                  </a:moveTo>
                  <a:cubicBezTo>
                    <a:pt x="4303" y="0"/>
                    <a:pt x="1975" y="1558"/>
                    <a:pt x="990" y="3941"/>
                  </a:cubicBezTo>
                  <a:cubicBezTo>
                    <a:pt x="1" y="6324"/>
                    <a:pt x="546" y="9069"/>
                    <a:pt x="2370" y="10892"/>
                  </a:cubicBezTo>
                  <a:cubicBezTo>
                    <a:pt x="3593" y="12113"/>
                    <a:pt x="5225" y="12761"/>
                    <a:pt x="6886" y="12761"/>
                  </a:cubicBezTo>
                  <a:cubicBezTo>
                    <a:pt x="7707" y="12761"/>
                    <a:pt x="8535" y="12602"/>
                    <a:pt x="9325" y="12276"/>
                  </a:cubicBezTo>
                  <a:cubicBezTo>
                    <a:pt x="11708" y="11286"/>
                    <a:pt x="13261" y="8959"/>
                    <a:pt x="13261" y="6379"/>
                  </a:cubicBezTo>
                  <a:cubicBezTo>
                    <a:pt x="13261" y="2860"/>
                    <a:pt x="10407" y="0"/>
                    <a:pt x="6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536625" y="2307325"/>
              <a:ext cx="347925" cy="334675"/>
            </a:xfrm>
            <a:custGeom>
              <a:rect b="b" l="l" r="r" t="t"/>
              <a:pathLst>
                <a:path extrusionOk="0" h="13387" w="13917">
                  <a:moveTo>
                    <a:pt x="7222" y="416"/>
                  </a:moveTo>
                  <a:cubicBezTo>
                    <a:pt x="8030" y="416"/>
                    <a:pt x="8846" y="573"/>
                    <a:pt x="9623" y="894"/>
                  </a:cubicBezTo>
                  <a:cubicBezTo>
                    <a:pt x="11969" y="1866"/>
                    <a:pt x="13500" y="4152"/>
                    <a:pt x="13500" y="6695"/>
                  </a:cubicBezTo>
                  <a:cubicBezTo>
                    <a:pt x="13500" y="10160"/>
                    <a:pt x="10686" y="12969"/>
                    <a:pt x="7222" y="12969"/>
                  </a:cubicBezTo>
                  <a:lnTo>
                    <a:pt x="7222" y="12973"/>
                  </a:lnTo>
                  <a:cubicBezTo>
                    <a:pt x="4683" y="12973"/>
                    <a:pt x="2392" y="11443"/>
                    <a:pt x="1421" y="9097"/>
                  </a:cubicBezTo>
                  <a:cubicBezTo>
                    <a:pt x="450" y="6750"/>
                    <a:pt x="986" y="4052"/>
                    <a:pt x="2782" y="2255"/>
                  </a:cubicBezTo>
                  <a:cubicBezTo>
                    <a:pt x="3983" y="1054"/>
                    <a:pt x="5588" y="416"/>
                    <a:pt x="7222" y="416"/>
                  </a:cubicBezTo>
                  <a:close/>
                  <a:moveTo>
                    <a:pt x="7222" y="1"/>
                  </a:moveTo>
                  <a:cubicBezTo>
                    <a:pt x="4514" y="1"/>
                    <a:pt x="2072" y="1628"/>
                    <a:pt x="1036" y="4129"/>
                  </a:cubicBezTo>
                  <a:cubicBezTo>
                    <a:pt x="0" y="6631"/>
                    <a:pt x="573" y="9514"/>
                    <a:pt x="2489" y="11429"/>
                  </a:cubicBezTo>
                  <a:cubicBezTo>
                    <a:pt x="3770" y="12707"/>
                    <a:pt x="5481" y="13386"/>
                    <a:pt x="7223" y="13386"/>
                  </a:cubicBezTo>
                  <a:cubicBezTo>
                    <a:pt x="8085" y="13386"/>
                    <a:pt x="8955" y="13220"/>
                    <a:pt x="9783" y="12877"/>
                  </a:cubicBezTo>
                  <a:cubicBezTo>
                    <a:pt x="12285" y="11841"/>
                    <a:pt x="13917" y="9399"/>
                    <a:pt x="13917" y="6695"/>
                  </a:cubicBezTo>
                  <a:cubicBezTo>
                    <a:pt x="13917" y="2998"/>
                    <a:pt x="10920" y="1"/>
                    <a:pt x="7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119150" y="2146675"/>
              <a:ext cx="55575" cy="59950"/>
            </a:xfrm>
            <a:custGeom>
              <a:rect b="b" l="l" r="r" t="t"/>
              <a:pathLst>
                <a:path extrusionOk="0" h="2398" w="2223">
                  <a:moveTo>
                    <a:pt x="1419" y="0"/>
                  </a:moveTo>
                  <a:cubicBezTo>
                    <a:pt x="1415" y="0"/>
                    <a:pt x="1411" y="1"/>
                    <a:pt x="1407" y="3"/>
                  </a:cubicBezTo>
                  <a:lnTo>
                    <a:pt x="1141" y="76"/>
                  </a:lnTo>
                  <a:cubicBezTo>
                    <a:pt x="1118" y="85"/>
                    <a:pt x="1104" y="108"/>
                    <a:pt x="1109" y="135"/>
                  </a:cubicBezTo>
                  <a:lnTo>
                    <a:pt x="1388" y="1139"/>
                  </a:lnTo>
                  <a:cubicBezTo>
                    <a:pt x="1398" y="1162"/>
                    <a:pt x="1384" y="1185"/>
                    <a:pt x="1361" y="1194"/>
                  </a:cubicBezTo>
                  <a:lnTo>
                    <a:pt x="37" y="1716"/>
                  </a:lnTo>
                  <a:cubicBezTo>
                    <a:pt x="14" y="1725"/>
                    <a:pt x="0" y="1748"/>
                    <a:pt x="9" y="1771"/>
                  </a:cubicBezTo>
                  <a:lnTo>
                    <a:pt x="243" y="2372"/>
                  </a:lnTo>
                  <a:cubicBezTo>
                    <a:pt x="250" y="2389"/>
                    <a:pt x="267" y="2398"/>
                    <a:pt x="284" y="2398"/>
                  </a:cubicBezTo>
                  <a:cubicBezTo>
                    <a:pt x="290" y="2398"/>
                    <a:pt x="297" y="2397"/>
                    <a:pt x="302" y="2394"/>
                  </a:cubicBezTo>
                  <a:lnTo>
                    <a:pt x="2053" y="1707"/>
                  </a:lnTo>
                  <a:cubicBezTo>
                    <a:pt x="2167" y="1666"/>
                    <a:pt x="2222" y="1542"/>
                    <a:pt x="2177" y="1432"/>
                  </a:cubicBezTo>
                  <a:lnTo>
                    <a:pt x="2062" y="1144"/>
                  </a:lnTo>
                  <a:cubicBezTo>
                    <a:pt x="2030" y="1059"/>
                    <a:pt x="1951" y="1010"/>
                    <a:pt x="1868" y="1010"/>
                  </a:cubicBezTo>
                  <a:cubicBezTo>
                    <a:pt x="1842" y="1010"/>
                    <a:pt x="1816" y="1015"/>
                    <a:pt x="1792" y="1024"/>
                  </a:cubicBezTo>
                  <a:cubicBezTo>
                    <a:pt x="1786" y="1026"/>
                    <a:pt x="1780" y="1027"/>
                    <a:pt x="1775" y="1027"/>
                  </a:cubicBezTo>
                  <a:cubicBezTo>
                    <a:pt x="1754" y="1027"/>
                    <a:pt x="1736" y="1014"/>
                    <a:pt x="1732" y="992"/>
                  </a:cubicBezTo>
                  <a:lnTo>
                    <a:pt x="1466" y="35"/>
                  </a:lnTo>
                  <a:cubicBezTo>
                    <a:pt x="1459" y="16"/>
                    <a:pt x="1439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714525" y="2491550"/>
              <a:ext cx="212975" cy="55450"/>
            </a:xfrm>
            <a:custGeom>
              <a:rect b="b" l="l" r="r" t="t"/>
              <a:pathLst>
                <a:path extrusionOk="0" h="2218" w="8519">
                  <a:moveTo>
                    <a:pt x="1" y="0"/>
                  </a:moveTo>
                  <a:lnTo>
                    <a:pt x="8519" y="221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713950" y="2489475"/>
              <a:ext cx="214250" cy="60050"/>
            </a:xfrm>
            <a:custGeom>
              <a:rect b="b" l="l" r="r" t="t"/>
              <a:pathLst>
                <a:path extrusionOk="0" h="2402" w="8570">
                  <a:moveTo>
                    <a:pt x="51" y="1"/>
                  </a:moveTo>
                  <a:lnTo>
                    <a:pt x="1" y="179"/>
                  </a:lnTo>
                  <a:lnTo>
                    <a:pt x="8519" y="2402"/>
                  </a:lnTo>
                  <a:lnTo>
                    <a:pt x="8569" y="221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1883150" y="2450450"/>
              <a:ext cx="102325" cy="101225"/>
            </a:xfrm>
            <a:custGeom>
              <a:rect b="b" l="l" r="r" t="t"/>
              <a:pathLst>
                <a:path extrusionOk="0" h="4049" w="4093">
                  <a:moveTo>
                    <a:pt x="2059" y="848"/>
                  </a:moveTo>
                  <a:cubicBezTo>
                    <a:pt x="2664" y="848"/>
                    <a:pt x="3245" y="1317"/>
                    <a:pt x="3245" y="2024"/>
                  </a:cubicBezTo>
                  <a:cubicBezTo>
                    <a:pt x="3245" y="2675"/>
                    <a:pt x="2718" y="3197"/>
                    <a:pt x="2067" y="3197"/>
                  </a:cubicBezTo>
                  <a:cubicBezTo>
                    <a:pt x="1022" y="3197"/>
                    <a:pt x="496" y="1933"/>
                    <a:pt x="1238" y="1195"/>
                  </a:cubicBezTo>
                  <a:cubicBezTo>
                    <a:pt x="1476" y="955"/>
                    <a:pt x="1771" y="848"/>
                    <a:pt x="2059" y="848"/>
                  </a:cubicBezTo>
                  <a:close/>
                  <a:moveTo>
                    <a:pt x="2067" y="0"/>
                  </a:moveTo>
                  <a:cubicBezTo>
                    <a:pt x="1996" y="0"/>
                    <a:pt x="1925" y="43"/>
                    <a:pt x="1902" y="127"/>
                  </a:cubicBezTo>
                  <a:cubicBezTo>
                    <a:pt x="1847" y="132"/>
                    <a:pt x="1792" y="137"/>
                    <a:pt x="1737" y="150"/>
                  </a:cubicBezTo>
                  <a:cubicBezTo>
                    <a:pt x="1704" y="94"/>
                    <a:pt x="1646" y="63"/>
                    <a:pt x="1586" y="63"/>
                  </a:cubicBezTo>
                  <a:cubicBezTo>
                    <a:pt x="1572" y="63"/>
                    <a:pt x="1559" y="64"/>
                    <a:pt x="1545" y="68"/>
                  </a:cubicBezTo>
                  <a:cubicBezTo>
                    <a:pt x="1499" y="82"/>
                    <a:pt x="1462" y="109"/>
                    <a:pt x="1439" y="150"/>
                  </a:cubicBezTo>
                  <a:cubicBezTo>
                    <a:pt x="1426" y="173"/>
                    <a:pt x="1417" y="205"/>
                    <a:pt x="1417" y="233"/>
                  </a:cubicBezTo>
                  <a:cubicBezTo>
                    <a:pt x="1362" y="251"/>
                    <a:pt x="1311" y="274"/>
                    <a:pt x="1261" y="297"/>
                  </a:cubicBezTo>
                  <a:cubicBezTo>
                    <a:pt x="1227" y="266"/>
                    <a:pt x="1183" y="249"/>
                    <a:pt x="1137" y="249"/>
                  </a:cubicBezTo>
                  <a:cubicBezTo>
                    <a:pt x="1109" y="249"/>
                    <a:pt x="1081" y="255"/>
                    <a:pt x="1055" y="269"/>
                  </a:cubicBezTo>
                  <a:cubicBezTo>
                    <a:pt x="990" y="311"/>
                    <a:pt x="954" y="389"/>
                    <a:pt x="977" y="462"/>
                  </a:cubicBezTo>
                  <a:cubicBezTo>
                    <a:pt x="931" y="494"/>
                    <a:pt x="885" y="531"/>
                    <a:pt x="844" y="567"/>
                  </a:cubicBezTo>
                  <a:cubicBezTo>
                    <a:pt x="816" y="553"/>
                    <a:pt x="787" y="545"/>
                    <a:pt x="757" y="545"/>
                  </a:cubicBezTo>
                  <a:cubicBezTo>
                    <a:pt x="713" y="545"/>
                    <a:pt x="671" y="562"/>
                    <a:pt x="638" y="595"/>
                  </a:cubicBezTo>
                  <a:cubicBezTo>
                    <a:pt x="606" y="627"/>
                    <a:pt x="587" y="668"/>
                    <a:pt x="587" y="714"/>
                  </a:cubicBezTo>
                  <a:cubicBezTo>
                    <a:pt x="587" y="746"/>
                    <a:pt x="592" y="773"/>
                    <a:pt x="610" y="801"/>
                  </a:cubicBezTo>
                  <a:cubicBezTo>
                    <a:pt x="573" y="842"/>
                    <a:pt x="537" y="888"/>
                    <a:pt x="509" y="934"/>
                  </a:cubicBezTo>
                  <a:cubicBezTo>
                    <a:pt x="495" y="930"/>
                    <a:pt x="480" y="929"/>
                    <a:pt x="466" y="929"/>
                  </a:cubicBezTo>
                  <a:cubicBezTo>
                    <a:pt x="403" y="929"/>
                    <a:pt x="346" y="960"/>
                    <a:pt x="312" y="1012"/>
                  </a:cubicBezTo>
                  <a:cubicBezTo>
                    <a:pt x="276" y="1080"/>
                    <a:pt x="285" y="1163"/>
                    <a:pt x="340" y="1218"/>
                  </a:cubicBezTo>
                  <a:cubicBezTo>
                    <a:pt x="317" y="1268"/>
                    <a:pt x="294" y="1319"/>
                    <a:pt x="276" y="1374"/>
                  </a:cubicBezTo>
                  <a:cubicBezTo>
                    <a:pt x="198" y="1374"/>
                    <a:pt x="134" y="1429"/>
                    <a:pt x="111" y="1502"/>
                  </a:cubicBezTo>
                  <a:cubicBezTo>
                    <a:pt x="92" y="1575"/>
                    <a:pt x="124" y="1653"/>
                    <a:pt x="193" y="1694"/>
                  </a:cubicBezTo>
                  <a:cubicBezTo>
                    <a:pt x="179" y="1749"/>
                    <a:pt x="175" y="1804"/>
                    <a:pt x="170" y="1859"/>
                  </a:cubicBezTo>
                  <a:cubicBezTo>
                    <a:pt x="1" y="1905"/>
                    <a:pt x="1" y="2148"/>
                    <a:pt x="170" y="2189"/>
                  </a:cubicBezTo>
                  <a:cubicBezTo>
                    <a:pt x="175" y="2249"/>
                    <a:pt x="179" y="2304"/>
                    <a:pt x="193" y="2354"/>
                  </a:cubicBezTo>
                  <a:cubicBezTo>
                    <a:pt x="124" y="2396"/>
                    <a:pt x="92" y="2473"/>
                    <a:pt x="111" y="2547"/>
                  </a:cubicBezTo>
                  <a:cubicBezTo>
                    <a:pt x="134" y="2625"/>
                    <a:pt x="198" y="2675"/>
                    <a:pt x="276" y="2675"/>
                  </a:cubicBezTo>
                  <a:cubicBezTo>
                    <a:pt x="294" y="2730"/>
                    <a:pt x="317" y="2780"/>
                    <a:pt x="340" y="2831"/>
                  </a:cubicBezTo>
                  <a:cubicBezTo>
                    <a:pt x="231" y="2940"/>
                    <a:pt x="310" y="3124"/>
                    <a:pt x="458" y="3124"/>
                  </a:cubicBezTo>
                  <a:cubicBezTo>
                    <a:pt x="460" y="3124"/>
                    <a:pt x="462" y="3124"/>
                    <a:pt x="463" y="3124"/>
                  </a:cubicBezTo>
                  <a:cubicBezTo>
                    <a:pt x="477" y="3124"/>
                    <a:pt x="496" y="3124"/>
                    <a:pt x="509" y="3120"/>
                  </a:cubicBezTo>
                  <a:cubicBezTo>
                    <a:pt x="537" y="3165"/>
                    <a:pt x="573" y="3207"/>
                    <a:pt x="610" y="3248"/>
                  </a:cubicBezTo>
                  <a:cubicBezTo>
                    <a:pt x="592" y="3275"/>
                    <a:pt x="587" y="3303"/>
                    <a:pt x="587" y="3335"/>
                  </a:cubicBezTo>
                  <a:cubicBezTo>
                    <a:pt x="587" y="3381"/>
                    <a:pt x="606" y="3427"/>
                    <a:pt x="638" y="3459"/>
                  </a:cubicBezTo>
                  <a:cubicBezTo>
                    <a:pt x="670" y="3491"/>
                    <a:pt x="711" y="3509"/>
                    <a:pt x="757" y="3509"/>
                  </a:cubicBezTo>
                  <a:cubicBezTo>
                    <a:pt x="789" y="3509"/>
                    <a:pt x="816" y="3500"/>
                    <a:pt x="844" y="3486"/>
                  </a:cubicBezTo>
                  <a:cubicBezTo>
                    <a:pt x="885" y="3518"/>
                    <a:pt x="931" y="3555"/>
                    <a:pt x="977" y="3587"/>
                  </a:cubicBezTo>
                  <a:cubicBezTo>
                    <a:pt x="954" y="3660"/>
                    <a:pt x="990" y="3738"/>
                    <a:pt x="1055" y="3779"/>
                  </a:cubicBezTo>
                  <a:cubicBezTo>
                    <a:pt x="1082" y="3794"/>
                    <a:pt x="1112" y="3801"/>
                    <a:pt x="1141" y="3801"/>
                  </a:cubicBezTo>
                  <a:cubicBezTo>
                    <a:pt x="1185" y="3801"/>
                    <a:pt x="1228" y="3785"/>
                    <a:pt x="1261" y="3752"/>
                  </a:cubicBezTo>
                  <a:cubicBezTo>
                    <a:pt x="1311" y="3775"/>
                    <a:pt x="1362" y="3798"/>
                    <a:pt x="1417" y="3816"/>
                  </a:cubicBezTo>
                  <a:cubicBezTo>
                    <a:pt x="1417" y="3848"/>
                    <a:pt x="1426" y="3876"/>
                    <a:pt x="1439" y="3899"/>
                  </a:cubicBezTo>
                  <a:cubicBezTo>
                    <a:pt x="1462" y="3940"/>
                    <a:pt x="1499" y="3967"/>
                    <a:pt x="1545" y="3981"/>
                  </a:cubicBezTo>
                  <a:cubicBezTo>
                    <a:pt x="1559" y="3984"/>
                    <a:pt x="1573" y="3986"/>
                    <a:pt x="1586" y="3986"/>
                  </a:cubicBezTo>
                  <a:cubicBezTo>
                    <a:pt x="1646" y="3986"/>
                    <a:pt x="1704" y="3955"/>
                    <a:pt x="1737" y="3903"/>
                  </a:cubicBezTo>
                  <a:cubicBezTo>
                    <a:pt x="1792" y="3912"/>
                    <a:pt x="1847" y="3921"/>
                    <a:pt x="1902" y="3921"/>
                  </a:cubicBezTo>
                  <a:cubicBezTo>
                    <a:pt x="1925" y="4006"/>
                    <a:pt x="1996" y="4049"/>
                    <a:pt x="2067" y="4049"/>
                  </a:cubicBezTo>
                  <a:cubicBezTo>
                    <a:pt x="2138" y="4049"/>
                    <a:pt x="2209" y="4006"/>
                    <a:pt x="2232" y="3921"/>
                  </a:cubicBezTo>
                  <a:cubicBezTo>
                    <a:pt x="2292" y="3921"/>
                    <a:pt x="2342" y="3912"/>
                    <a:pt x="2397" y="3903"/>
                  </a:cubicBezTo>
                  <a:cubicBezTo>
                    <a:pt x="2429" y="3954"/>
                    <a:pt x="2484" y="3986"/>
                    <a:pt x="2548" y="3986"/>
                  </a:cubicBezTo>
                  <a:cubicBezTo>
                    <a:pt x="2562" y="3986"/>
                    <a:pt x="2576" y="3986"/>
                    <a:pt x="2590" y="3981"/>
                  </a:cubicBezTo>
                  <a:cubicBezTo>
                    <a:pt x="2635" y="3967"/>
                    <a:pt x="2677" y="3940"/>
                    <a:pt x="2695" y="3899"/>
                  </a:cubicBezTo>
                  <a:cubicBezTo>
                    <a:pt x="2713" y="3876"/>
                    <a:pt x="2718" y="3848"/>
                    <a:pt x="2718" y="3816"/>
                  </a:cubicBezTo>
                  <a:cubicBezTo>
                    <a:pt x="2773" y="3798"/>
                    <a:pt x="2823" y="3775"/>
                    <a:pt x="2874" y="3752"/>
                  </a:cubicBezTo>
                  <a:cubicBezTo>
                    <a:pt x="2906" y="3784"/>
                    <a:pt x="2947" y="3802"/>
                    <a:pt x="2993" y="3802"/>
                  </a:cubicBezTo>
                  <a:cubicBezTo>
                    <a:pt x="3025" y="3802"/>
                    <a:pt x="3052" y="3793"/>
                    <a:pt x="3080" y="3779"/>
                  </a:cubicBezTo>
                  <a:cubicBezTo>
                    <a:pt x="3149" y="3738"/>
                    <a:pt x="3181" y="3660"/>
                    <a:pt x="3162" y="3587"/>
                  </a:cubicBezTo>
                  <a:cubicBezTo>
                    <a:pt x="3208" y="3555"/>
                    <a:pt x="3249" y="3518"/>
                    <a:pt x="3291" y="3486"/>
                  </a:cubicBezTo>
                  <a:cubicBezTo>
                    <a:pt x="3318" y="3501"/>
                    <a:pt x="3349" y="3508"/>
                    <a:pt x="3379" y="3508"/>
                  </a:cubicBezTo>
                  <a:cubicBezTo>
                    <a:pt x="3424" y="3508"/>
                    <a:pt x="3468" y="3492"/>
                    <a:pt x="3501" y="3459"/>
                  </a:cubicBezTo>
                  <a:cubicBezTo>
                    <a:pt x="3534" y="3427"/>
                    <a:pt x="3552" y="3381"/>
                    <a:pt x="3552" y="3335"/>
                  </a:cubicBezTo>
                  <a:cubicBezTo>
                    <a:pt x="3552" y="3303"/>
                    <a:pt x="3543" y="3275"/>
                    <a:pt x="3529" y="3248"/>
                  </a:cubicBezTo>
                  <a:cubicBezTo>
                    <a:pt x="3561" y="3207"/>
                    <a:pt x="3598" y="3165"/>
                    <a:pt x="3630" y="3120"/>
                  </a:cubicBezTo>
                  <a:cubicBezTo>
                    <a:pt x="3644" y="3124"/>
                    <a:pt x="3657" y="3124"/>
                    <a:pt x="3671" y="3124"/>
                  </a:cubicBezTo>
                  <a:cubicBezTo>
                    <a:pt x="3827" y="3124"/>
                    <a:pt x="3905" y="2941"/>
                    <a:pt x="3795" y="2831"/>
                  </a:cubicBezTo>
                  <a:cubicBezTo>
                    <a:pt x="3818" y="2780"/>
                    <a:pt x="3841" y="2730"/>
                    <a:pt x="3859" y="2675"/>
                  </a:cubicBezTo>
                  <a:cubicBezTo>
                    <a:pt x="3992" y="2675"/>
                    <a:pt x="4074" y="2533"/>
                    <a:pt x="4006" y="2418"/>
                  </a:cubicBezTo>
                  <a:cubicBezTo>
                    <a:pt x="3992" y="2391"/>
                    <a:pt x="3969" y="2373"/>
                    <a:pt x="3946" y="2354"/>
                  </a:cubicBezTo>
                  <a:cubicBezTo>
                    <a:pt x="3955" y="2304"/>
                    <a:pt x="3960" y="2244"/>
                    <a:pt x="3969" y="2189"/>
                  </a:cubicBezTo>
                  <a:cubicBezTo>
                    <a:pt x="4042" y="2171"/>
                    <a:pt x="4093" y="2102"/>
                    <a:pt x="4093" y="2024"/>
                  </a:cubicBezTo>
                  <a:cubicBezTo>
                    <a:pt x="4093" y="1946"/>
                    <a:pt x="4042" y="1878"/>
                    <a:pt x="3969" y="1859"/>
                  </a:cubicBezTo>
                  <a:cubicBezTo>
                    <a:pt x="3960" y="1800"/>
                    <a:pt x="3955" y="1749"/>
                    <a:pt x="3946" y="1694"/>
                  </a:cubicBezTo>
                  <a:cubicBezTo>
                    <a:pt x="4010" y="1653"/>
                    <a:pt x="4042" y="1575"/>
                    <a:pt x="4024" y="1502"/>
                  </a:cubicBezTo>
                  <a:cubicBezTo>
                    <a:pt x="4001" y="1429"/>
                    <a:pt x="3937" y="1374"/>
                    <a:pt x="3859" y="1374"/>
                  </a:cubicBezTo>
                  <a:cubicBezTo>
                    <a:pt x="3841" y="1319"/>
                    <a:pt x="3818" y="1268"/>
                    <a:pt x="3795" y="1218"/>
                  </a:cubicBezTo>
                  <a:cubicBezTo>
                    <a:pt x="3850" y="1163"/>
                    <a:pt x="3859" y="1080"/>
                    <a:pt x="3822" y="1012"/>
                  </a:cubicBezTo>
                  <a:cubicBezTo>
                    <a:pt x="3789" y="960"/>
                    <a:pt x="3731" y="929"/>
                    <a:pt x="3671" y="929"/>
                  </a:cubicBezTo>
                  <a:cubicBezTo>
                    <a:pt x="3658" y="929"/>
                    <a:pt x="3644" y="930"/>
                    <a:pt x="3630" y="934"/>
                  </a:cubicBezTo>
                  <a:cubicBezTo>
                    <a:pt x="3598" y="888"/>
                    <a:pt x="3566" y="842"/>
                    <a:pt x="3529" y="801"/>
                  </a:cubicBezTo>
                  <a:cubicBezTo>
                    <a:pt x="3543" y="773"/>
                    <a:pt x="3552" y="746"/>
                    <a:pt x="3552" y="714"/>
                  </a:cubicBezTo>
                  <a:cubicBezTo>
                    <a:pt x="3552" y="668"/>
                    <a:pt x="3534" y="627"/>
                    <a:pt x="3501" y="595"/>
                  </a:cubicBezTo>
                  <a:cubicBezTo>
                    <a:pt x="3466" y="562"/>
                    <a:pt x="3422" y="545"/>
                    <a:pt x="3377" y="545"/>
                  </a:cubicBezTo>
                  <a:cubicBezTo>
                    <a:pt x="3348" y="545"/>
                    <a:pt x="3318" y="553"/>
                    <a:pt x="3291" y="567"/>
                  </a:cubicBezTo>
                  <a:cubicBezTo>
                    <a:pt x="3249" y="531"/>
                    <a:pt x="3208" y="494"/>
                    <a:pt x="3162" y="462"/>
                  </a:cubicBezTo>
                  <a:cubicBezTo>
                    <a:pt x="3181" y="389"/>
                    <a:pt x="3149" y="311"/>
                    <a:pt x="3080" y="269"/>
                  </a:cubicBezTo>
                  <a:cubicBezTo>
                    <a:pt x="3054" y="255"/>
                    <a:pt x="3025" y="249"/>
                    <a:pt x="2997" y="249"/>
                  </a:cubicBezTo>
                  <a:cubicBezTo>
                    <a:pt x="2952" y="249"/>
                    <a:pt x="2908" y="266"/>
                    <a:pt x="2874" y="297"/>
                  </a:cubicBezTo>
                  <a:cubicBezTo>
                    <a:pt x="2823" y="274"/>
                    <a:pt x="2773" y="251"/>
                    <a:pt x="2718" y="233"/>
                  </a:cubicBezTo>
                  <a:cubicBezTo>
                    <a:pt x="2718" y="205"/>
                    <a:pt x="2713" y="173"/>
                    <a:pt x="2700" y="150"/>
                  </a:cubicBezTo>
                  <a:cubicBezTo>
                    <a:pt x="2677" y="109"/>
                    <a:pt x="2635" y="82"/>
                    <a:pt x="2590" y="68"/>
                  </a:cubicBezTo>
                  <a:cubicBezTo>
                    <a:pt x="2576" y="64"/>
                    <a:pt x="2562" y="63"/>
                    <a:pt x="2548" y="63"/>
                  </a:cubicBezTo>
                  <a:cubicBezTo>
                    <a:pt x="2488" y="63"/>
                    <a:pt x="2431" y="94"/>
                    <a:pt x="2397" y="150"/>
                  </a:cubicBezTo>
                  <a:cubicBezTo>
                    <a:pt x="2342" y="137"/>
                    <a:pt x="2292" y="132"/>
                    <a:pt x="2232" y="127"/>
                  </a:cubicBezTo>
                  <a:cubicBezTo>
                    <a:pt x="2209" y="43"/>
                    <a:pt x="2138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710725" y="2468575"/>
              <a:ext cx="329975" cy="51400"/>
            </a:xfrm>
            <a:custGeom>
              <a:rect b="b" l="l" r="r" t="t"/>
              <a:pathLst>
                <a:path extrusionOk="0" h="2056" w="13199">
                  <a:moveTo>
                    <a:pt x="353" y="0"/>
                  </a:moveTo>
                  <a:cubicBezTo>
                    <a:pt x="47" y="0"/>
                    <a:pt x="1" y="472"/>
                    <a:pt x="327" y="511"/>
                  </a:cubicBezTo>
                  <a:lnTo>
                    <a:pt x="12813" y="2051"/>
                  </a:lnTo>
                  <a:lnTo>
                    <a:pt x="12845" y="2051"/>
                  </a:lnTo>
                  <a:lnTo>
                    <a:pt x="12845" y="2055"/>
                  </a:lnTo>
                  <a:cubicBezTo>
                    <a:pt x="13171" y="2055"/>
                    <a:pt x="13198" y="1579"/>
                    <a:pt x="12877" y="1542"/>
                  </a:cubicBezTo>
                  <a:lnTo>
                    <a:pt x="391" y="3"/>
                  </a:lnTo>
                  <a:cubicBezTo>
                    <a:pt x="378" y="1"/>
                    <a:pt x="365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930000" y="2497500"/>
              <a:ext cx="8400" cy="7175"/>
            </a:xfrm>
            <a:custGeom>
              <a:rect b="b" l="l" r="r" t="t"/>
              <a:pathLst>
                <a:path extrusionOk="0" h="287" w="336">
                  <a:moveTo>
                    <a:pt x="193" y="0"/>
                  </a:moveTo>
                  <a:cubicBezTo>
                    <a:pt x="65" y="0"/>
                    <a:pt x="1" y="156"/>
                    <a:pt x="92" y="243"/>
                  </a:cubicBezTo>
                  <a:cubicBezTo>
                    <a:pt x="122" y="273"/>
                    <a:pt x="158" y="286"/>
                    <a:pt x="193" y="286"/>
                  </a:cubicBezTo>
                  <a:cubicBezTo>
                    <a:pt x="266" y="286"/>
                    <a:pt x="335" y="229"/>
                    <a:pt x="335" y="142"/>
                  </a:cubicBezTo>
                  <a:cubicBezTo>
                    <a:pt x="335" y="64"/>
                    <a:pt x="271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25">
              <a:solidFill>
                <a:schemeClr val="dk1"/>
              </a:solidFill>
              <a:prstDash val="solid"/>
              <a:miter lim="458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006525" y="2497600"/>
              <a:ext cx="51000" cy="25250"/>
            </a:xfrm>
            <a:custGeom>
              <a:rect b="b" l="l" r="r" t="t"/>
              <a:pathLst>
                <a:path extrusionOk="0" h="1010" w="2040">
                  <a:moveTo>
                    <a:pt x="28" y="1"/>
                  </a:moveTo>
                  <a:cubicBezTo>
                    <a:pt x="14" y="1"/>
                    <a:pt x="1" y="19"/>
                    <a:pt x="1" y="33"/>
                  </a:cubicBezTo>
                  <a:lnTo>
                    <a:pt x="1" y="977"/>
                  </a:lnTo>
                  <a:cubicBezTo>
                    <a:pt x="1" y="995"/>
                    <a:pt x="14" y="1009"/>
                    <a:pt x="28" y="1009"/>
                  </a:cubicBezTo>
                  <a:lnTo>
                    <a:pt x="2008" y="1009"/>
                  </a:lnTo>
                  <a:cubicBezTo>
                    <a:pt x="2026" y="1009"/>
                    <a:pt x="2040" y="995"/>
                    <a:pt x="2040" y="977"/>
                  </a:cubicBezTo>
                  <a:lnTo>
                    <a:pt x="2040" y="33"/>
                  </a:lnTo>
                  <a:cubicBezTo>
                    <a:pt x="2040" y="19"/>
                    <a:pt x="2026" y="1"/>
                    <a:pt x="2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759900" y="2456475"/>
              <a:ext cx="169100" cy="725"/>
            </a:xfrm>
            <a:custGeom>
              <a:rect b="b" l="l" r="r" t="t"/>
              <a:pathLst>
                <a:path extrusionOk="0" h="29" w="6764">
                  <a:moveTo>
                    <a:pt x="0" y="28"/>
                  </a:moveTo>
                  <a:lnTo>
                    <a:pt x="67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759775" y="2454300"/>
              <a:ext cx="169100" cy="5300"/>
            </a:xfrm>
            <a:custGeom>
              <a:rect b="b" l="l" r="r" t="t"/>
              <a:pathLst>
                <a:path extrusionOk="0" h="212" w="6764">
                  <a:moveTo>
                    <a:pt x="6759" y="1"/>
                  </a:moveTo>
                  <a:lnTo>
                    <a:pt x="1" y="24"/>
                  </a:lnTo>
                  <a:lnTo>
                    <a:pt x="1" y="212"/>
                  </a:lnTo>
                  <a:lnTo>
                    <a:pt x="6764" y="184"/>
                  </a:lnTo>
                  <a:lnTo>
                    <a:pt x="6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708225" y="2140250"/>
              <a:ext cx="529850" cy="368275"/>
            </a:xfrm>
            <a:custGeom>
              <a:rect b="b" l="l" r="r" t="t"/>
              <a:pathLst>
                <a:path extrusionOk="0" h="14731" w="21194">
                  <a:moveTo>
                    <a:pt x="17129" y="4489"/>
                  </a:moveTo>
                  <a:lnTo>
                    <a:pt x="17221" y="4718"/>
                  </a:lnTo>
                  <a:lnTo>
                    <a:pt x="9193" y="13841"/>
                  </a:lnTo>
                  <a:lnTo>
                    <a:pt x="6553" y="5185"/>
                  </a:lnTo>
                  <a:lnTo>
                    <a:pt x="17129" y="4489"/>
                  </a:lnTo>
                  <a:close/>
                  <a:moveTo>
                    <a:pt x="4754" y="0"/>
                  </a:moveTo>
                  <a:cubicBezTo>
                    <a:pt x="4708" y="0"/>
                    <a:pt x="4660" y="11"/>
                    <a:pt x="4615" y="35"/>
                  </a:cubicBezTo>
                  <a:cubicBezTo>
                    <a:pt x="4491" y="108"/>
                    <a:pt x="4436" y="255"/>
                    <a:pt x="4477" y="388"/>
                  </a:cubicBezTo>
                  <a:lnTo>
                    <a:pt x="5838" y="4856"/>
                  </a:lnTo>
                  <a:lnTo>
                    <a:pt x="92" y="13214"/>
                  </a:lnTo>
                  <a:cubicBezTo>
                    <a:pt x="1" y="13346"/>
                    <a:pt x="33" y="13525"/>
                    <a:pt x="170" y="13621"/>
                  </a:cubicBezTo>
                  <a:cubicBezTo>
                    <a:pt x="216" y="13653"/>
                    <a:pt x="276" y="13672"/>
                    <a:pt x="335" y="13672"/>
                  </a:cubicBezTo>
                  <a:cubicBezTo>
                    <a:pt x="431" y="13672"/>
                    <a:pt x="523" y="13621"/>
                    <a:pt x="578" y="13543"/>
                  </a:cubicBezTo>
                  <a:lnTo>
                    <a:pt x="6058" y="5575"/>
                  </a:lnTo>
                  <a:lnTo>
                    <a:pt x="8785" y="14519"/>
                  </a:lnTo>
                  <a:cubicBezTo>
                    <a:pt x="8817" y="14620"/>
                    <a:pt x="8899" y="14698"/>
                    <a:pt x="9005" y="14721"/>
                  </a:cubicBezTo>
                  <a:cubicBezTo>
                    <a:pt x="9023" y="14726"/>
                    <a:pt x="9046" y="14726"/>
                    <a:pt x="9064" y="14730"/>
                  </a:cubicBezTo>
                  <a:cubicBezTo>
                    <a:pt x="9151" y="14730"/>
                    <a:pt x="9229" y="14694"/>
                    <a:pt x="9284" y="14629"/>
                  </a:cubicBezTo>
                  <a:lnTo>
                    <a:pt x="17468" y="5327"/>
                  </a:lnTo>
                  <a:lnTo>
                    <a:pt x="20589" y="13548"/>
                  </a:lnTo>
                  <a:cubicBezTo>
                    <a:pt x="20634" y="13664"/>
                    <a:pt x="20744" y="13734"/>
                    <a:pt x="20861" y="13734"/>
                  </a:cubicBezTo>
                  <a:cubicBezTo>
                    <a:pt x="20897" y="13734"/>
                    <a:pt x="20933" y="13727"/>
                    <a:pt x="20969" y="13713"/>
                  </a:cubicBezTo>
                  <a:cubicBezTo>
                    <a:pt x="21120" y="13649"/>
                    <a:pt x="21193" y="13475"/>
                    <a:pt x="21129" y="13328"/>
                  </a:cubicBezTo>
                  <a:lnTo>
                    <a:pt x="16657" y="1758"/>
                  </a:lnTo>
                  <a:cubicBezTo>
                    <a:pt x="16639" y="1713"/>
                    <a:pt x="16598" y="1686"/>
                    <a:pt x="16553" y="1686"/>
                  </a:cubicBezTo>
                  <a:cubicBezTo>
                    <a:pt x="16539" y="1686"/>
                    <a:pt x="16524" y="1688"/>
                    <a:pt x="16510" y="1694"/>
                  </a:cubicBezTo>
                  <a:lnTo>
                    <a:pt x="16176" y="1831"/>
                  </a:lnTo>
                  <a:cubicBezTo>
                    <a:pt x="16116" y="1854"/>
                    <a:pt x="16089" y="1918"/>
                    <a:pt x="16112" y="1973"/>
                  </a:cubicBezTo>
                  <a:lnTo>
                    <a:pt x="16895" y="3912"/>
                  </a:lnTo>
                  <a:lnTo>
                    <a:pt x="6379" y="4608"/>
                  </a:lnTo>
                  <a:lnTo>
                    <a:pt x="5036" y="209"/>
                  </a:lnTo>
                  <a:cubicBezTo>
                    <a:pt x="4996" y="79"/>
                    <a:pt x="4879" y="0"/>
                    <a:pt x="47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914875" y="2486150"/>
              <a:ext cx="34975" cy="29850"/>
            </a:xfrm>
            <a:custGeom>
              <a:rect b="b" l="l" r="r" t="t"/>
              <a:pathLst>
                <a:path extrusionOk="0" h="1194" w="1399">
                  <a:moveTo>
                    <a:pt x="798" y="1"/>
                  </a:moveTo>
                  <a:cubicBezTo>
                    <a:pt x="267" y="1"/>
                    <a:pt x="1" y="642"/>
                    <a:pt x="377" y="1018"/>
                  </a:cubicBezTo>
                  <a:cubicBezTo>
                    <a:pt x="498" y="1140"/>
                    <a:pt x="648" y="1194"/>
                    <a:pt x="795" y="1194"/>
                  </a:cubicBezTo>
                  <a:cubicBezTo>
                    <a:pt x="1103" y="1194"/>
                    <a:pt x="1399" y="956"/>
                    <a:pt x="1399" y="596"/>
                  </a:cubicBezTo>
                  <a:cubicBezTo>
                    <a:pt x="1399" y="266"/>
                    <a:pt x="1128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925875" y="2494400"/>
              <a:ext cx="15600" cy="13350"/>
            </a:xfrm>
            <a:custGeom>
              <a:rect b="b" l="l" r="r" t="t"/>
              <a:pathLst>
                <a:path extrusionOk="0" h="534" w="624">
                  <a:moveTo>
                    <a:pt x="358" y="1"/>
                  </a:moveTo>
                  <a:cubicBezTo>
                    <a:pt x="120" y="1"/>
                    <a:pt x="1" y="289"/>
                    <a:pt x="170" y="454"/>
                  </a:cubicBezTo>
                  <a:cubicBezTo>
                    <a:pt x="225" y="509"/>
                    <a:pt x="292" y="534"/>
                    <a:pt x="358" y="534"/>
                  </a:cubicBezTo>
                  <a:cubicBezTo>
                    <a:pt x="494" y="534"/>
                    <a:pt x="624" y="427"/>
                    <a:pt x="624" y="266"/>
                  </a:cubicBezTo>
                  <a:cubicBezTo>
                    <a:pt x="624" y="120"/>
                    <a:pt x="505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2132775" y="2128275"/>
              <a:ext cx="32550" cy="32575"/>
            </a:xfrm>
            <a:custGeom>
              <a:rect b="b" l="l" r="r" t="t"/>
              <a:pathLst>
                <a:path extrusionOk="0" h="1303" w="1302">
                  <a:moveTo>
                    <a:pt x="651" y="1"/>
                  </a:moveTo>
                  <a:cubicBezTo>
                    <a:pt x="289" y="1"/>
                    <a:pt x="0" y="294"/>
                    <a:pt x="0" y="651"/>
                  </a:cubicBezTo>
                  <a:cubicBezTo>
                    <a:pt x="0" y="1013"/>
                    <a:pt x="289" y="1302"/>
                    <a:pt x="651" y="1302"/>
                  </a:cubicBezTo>
                  <a:cubicBezTo>
                    <a:pt x="1008" y="1302"/>
                    <a:pt x="1302" y="1013"/>
                    <a:pt x="1302" y="651"/>
                  </a:cubicBezTo>
                  <a:cubicBezTo>
                    <a:pt x="1302" y="294"/>
                    <a:pt x="1008" y="1"/>
                    <a:pt x="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15325" y="2454875"/>
              <a:ext cx="44475" cy="4850"/>
            </a:xfrm>
            <a:custGeom>
              <a:rect b="b" l="l" r="r" t="t"/>
              <a:pathLst>
                <a:path extrusionOk="0" h="194" w="1779">
                  <a:moveTo>
                    <a:pt x="1779" y="1"/>
                  </a:moveTo>
                  <a:lnTo>
                    <a:pt x="1" y="10"/>
                  </a:lnTo>
                  <a:lnTo>
                    <a:pt x="1" y="193"/>
                  </a:lnTo>
                  <a:lnTo>
                    <a:pt x="1779" y="189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98500" y="2456025"/>
              <a:ext cx="37250" cy="37250"/>
            </a:xfrm>
            <a:custGeom>
              <a:rect b="b" l="l" r="r" t="t"/>
              <a:pathLst>
                <a:path extrusionOk="0" h="1490" w="1490">
                  <a:moveTo>
                    <a:pt x="747" y="1"/>
                  </a:moveTo>
                  <a:cubicBezTo>
                    <a:pt x="335" y="1"/>
                    <a:pt x="0" y="330"/>
                    <a:pt x="0" y="743"/>
                  </a:cubicBezTo>
                  <a:cubicBezTo>
                    <a:pt x="0" y="1155"/>
                    <a:pt x="335" y="1490"/>
                    <a:pt x="747" y="1490"/>
                  </a:cubicBezTo>
                  <a:cubicBezTo>
                    <a:pt x="1159" y="1490"/>
                    <a:pt x="1489" y="1155"/>
                    <a:pt x="1489" y="743"/>
                  </a:cubicBezTo>
                  <a:cubicBezTo>
                    <a:pt x="1489" y="330"/>
                    <a:pt x="115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8225" y="2465775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8" y="0"/>
                  </a:moveTo>
                  <a:cubicBezTo>
                    <a:pt x="161" y="0"/>
                    <a:pt x="1" y="160"/>
                    <a:pt x="1" y="353"/>
                  </a:cubicBezTo>
                  <a:cubicBezTo>
                    <a:pt x="1" y="550"/>
                    <a:pt x="161" y="710"/>
                    <a:pt x="358" y="710"/>
                  </a:cubicBezTo>
                  <a:cubicBezTo>
                    <a:pt x="550" y="710"/>
                    <a:pt x="711" y="550"/>
                    <a:pt x="711" y="353"/>
                  </a:cubicBezTo>
                  <a:cubicBezTo>
                    <a:pt x="711" y="160"/>
                    <a:pt x="550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62650" y="2119375"/>
              <a:ext cx="145950" cy="54725"/>
            </a:xfrm>
            <a:custGeom>
              <a:rect b="b" l="l" r="r" t="t"/>
              <a:pathLst>
                <a:path extrusionOk="0" h="2189" w="5838">
                  <a:moveTo>
                    <a:pt x="1291" y="0"/>
                  </a:moveTo>
                  <a:cubicBezTo>
                    <a:pt x="529" y="0"/>
                    <a:pt x="0" y="189"/>
                    <a:pt x="0" y="655"/>
                  </a:cubicBezTo>
                  <a:cubicBezTo>
                    <a:pt x="0" y="939"/>
                    <a:pt x="335" y="1956"/>
                    <a:pt x="1022" y="2121"/>
                  </a:cubicBezTo>
                  <a:cubicBezTo>
                    <a:pt x="1216" y="2168"/>
                    <a:pt x="1412" y="2189"/>
                    <a:pt x="1606" y="2189"/>
                  </a:cubicBezTo>
                  <a:cubicBezTo>
                    <a:pt x="2592" y="2189"/>
                    <a:pt x="3525" y="1658"/>
                    <a:pt x="3904" y="1447"/>
                  </a:cubicBezTo>
                  <a:cubicBezTo>
                    <a:pt x="4358" y="1200"/>
                    <a:pt x="5132" y="934"/>
                    <a:pt x="5558" y="820"/>
                  </a:cubicBezTo>
                  <a:cubicBezTo>
                    <a:pt x="5719" y="778"/>
                    <a:pt x="5833" y="636"/>
                    <a:pt x="5838" y="471"/>
                  </a:cubicBezTo>
                  <a:cubicBezTo>
                    <a:pt x="5838" y="277"/>
                    <a:pt x="5735" y="114"/>
                    <a:pt x="5491" y="114"/>
                  </a:cubicBezTo>
                  <a:cubicBezTo>
                    <a:pt x="5487" y="114"/>
                    <a:pt x="5484" y="114"/>
                    <a:pt x="5480" y="114"/>
                  </a:cubicBezTo>
                  <a:cubicBezTo>
                    <a:pt x="4860" y="122"/>
                    <a:pt x="4372" y="192"/>
                    <a:pt x="3724" y="192"/>
                  </a:cubicBezTo>
                  <a:cubicBezTo>
                    <a:pt x="3311" y="192"/>
                    <a:pt x="2833" y="164"/>
                    <a:pt x="2213" y="73"/>
                  </a:cubicBezTo>
                  <a:cubicBezTo>
                    <a:pt x="1884" y="26"/>
                    <a:pt x="1572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ctrTitle"/>
          </p:nvPr>
        </p:nvSpPr>
        <p:spPr>
          <a:xfrm>
            <a:off x="3390900" y="2699100"/>
            <a:ext cx="23622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403" name="Google Shape;403;p33"/>
          <p:cNvSpPr txBox="1"/>
          <p:nvPr>
            <p:ph idx="2" type="title"/>
          </p:nvPr>
        </p:nvSpPr>
        <p:spPr>
          <a:xfrm>
            <a:off x="3208650" y="1177738"/>
            <a:ext cx="27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1: </a:t>
            </a:r>
            <a:r>
              <a:rPr lang="en" sz="2300"/>
              <a:t>Clean Data in Jupyter Notebook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4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03" y="1004050"/>
            <a:ext cx="6533417" cy="36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91" y="1152000"/>
            <a:ext cx="6121424" cy="35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 txBox="1"/>
          <p:nvPr>
            <p:ph idx="1" type="body"/>
          </p:nvPr>
        </p:nvSpPr>
        <p:spPr>
          <a:xfrm>
            <a:off x="1569825" y="1534225"/>
            <a:ext cx="60042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75" y="1044850"/>
            <a:ext cx="6410449" cy="3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>
            <p:ph type="ctrTitle"/>
          </p:nvPr>
        </p:nvSpPr>
        <p:spPr>
          <a:xfrm>
            <a:off x="3390900" y="2699100"/>
            <a:ext cx="23622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MongoDB</a:t>
            </a:r>
            <a:endParaRPr/>
          </a:p>
        </p:txBody>
      </p:sp>
      <p:sp>
        <p:nvSpPr>
          <p:cNvPr id="430" name="Google Shape;430;p37"/>
          <p:cNvSpPr txBox="1"/>
          <p:nvPr>
            <p:ph idx="2" type="title"/>
          </p:nvPr>
        </p:nvSpPr>
        <p:spPr>
          <a:xfrm>
            <a:off x="3208650" y="1177738"/>
            <a:ext cx="27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>
            <p:ph type="title"/>
          </p:nvPr>
        </p:nvSpPr>
        <p:spPr>
          <a:xfrm>
            <a:off x="1909950" y="431850"/>
            <a:ext cx="53241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75" y="989900"/>
            <a:ext cx="6180574" cy="3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cycle Pattern by Slidesgo">
  <a:themeElements>
    <a:clrScheme name="Simple Light">
      <a:dk1>
        <a:srgbClr val="433A49"/>
      </a:dk1>
      <a:lt1>
        <a:srgbClr val="FFFFFF"/>
      </a:lt1>
      <a:dk2>
        <a:srgbClr val="8E5230"/>
      </a:dk2>
      <a:lt2>
        <a:srgbClr val="F4A465"/>
      </a:lt2>
      <a:accent1>
        <a:srgbClr val="41A68B"/>
      </a:accent1>
      <a:accent2>
        <a:srgbClr val="F2CA6B"/>
      </a:accent2>
      <a:accent3>
        <a:srgbClr val="EDB37B"/>
      </a:accent3>
      <a:accent4>
        <a:srgbClr val="EF8A37"/>
      </a:accent4>
      <a:accent5>
        <a:srgbClr val="F2D594"/>
      </a:accent5>
      <a:accent6>
        <a:srgbClr val="AFECE4"/>
      </a:accent6>
      <a:hlink>
        <a:srgbClr val="433A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